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468" r:id="rId4"/>
    <p:sldId id="467" r:id="rId5"/>
    <p:sldId id="857" r:id="rId6"/>
    <p:sldId id="340" r:id="rId7"/>
    <p:sldId id="355" r:id="rId8"/>
    <p:sldId id="356" r:id="rId9"/>
    <p:sldId id="858" r:id="rId10"/>
    <p:sldId id="325" r:id="rId11"/>
    <p:sldId id="266" r:id="rId12"/>
    <p:sldId id="278" r:id="rId13"/>
    <p:sldId id="334" r:id="rId14"/>
    <p:sldId id="855" r:id="rId15"/>
    <p:sldId id="326" r:id="rId16"/>
    <p:sldId id="331" r:id="rId17"/>
    <p:sldId id="852" r:id="rId18"/>
    <p:sldId id="466" r:id="rId19"/>
    <p:sldId id="856"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Lato" panose="020B0604020202020204" charset="0"/>
      <p:regular r:id="rId28"/>
      <p:bold r:id="rId29"/>
      <p:italic r:id="rId30"/>
      <p:boldItalic r:id="rId31"/>
    </p:embeddedFont>
    <p:embeddedFont>
      <p:font typeface="Raleway" panose="020B0003030101060003" pitchFamily="34"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Segoe UI Light" panose="020B0502040204020203" pitchFamily="34" charset="0"/>
      <p:regular r:id="rId40"/>
      <p:italic r:id="rId41"/>
    </p:embeddedFont>
    <p:embeddedFont>
      <p:font typeface="Segoe UI Semibold" panose="020B0702040204020203" pitchFamily="34" charset="0"/>
      <p:bold r:id="rId42"/>
      <p:boldItalic r:id="rId43"/>
    </p:embeddedFont>
    <p:embeddedFont>
      <p:font typeface="Segoe UI Semilight" panose="020B0402040204020203" pitchFamily="34" charset="0"/>
      <p:regular r:id="rId44"/>
      <p:italic r:id="rId45"/>
    </p:embeddedFont>
    <p:embeddedFont>
      <p:font typeface="Source Sans Pro" panose="020B05030304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140"/>
    <a:srgbClr val="E25A1C"/>
    <a:srgbClr val="FE324D"/>
    <a:srgbClr val="FF0066"/>
    <a:srgbClr val="FEAF50"/>
    <a:srgbClr val="FE7B4D"/>
    <a:srgbClr val="FE634D"/>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varScale="1">
        <p:scale>
          <a:sx n="145" d="100"/>
          <a:sy n="145" d="100"/>
        </p:scale>
        <p:origin x="62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11570A-FEF4-FB4F-86EC-7BD697921DBE}" type="doc">
      <dgm:prSet loTypeId="urn:microsoft.com/office/officeart/2005/8/layout/vList2" loCatId="" qsTypeId="urn:microsoft.com/office/officeart/2005/8/quickstyle/simple1" qsCatId="simple" csTypeId="urn:microsoft.com/office/officeart/2005/8/colors/colorful2" csCatId="colorful" phldr="1"/>
      <dgm:spPr/>
      <dgm:t>
        <a:bodyPr/>
        <a:lstStyle/>
        <a:p>
          <a:endParaRPr lang="en-US"/>
        </a:p>
      </dgm:t>
    </dgm:pt>
    <dgm:pt modelId="{D47CFC59-FC18-F84C-A648-69F5BAB018DB}">
      <dgm:prSet phldrT="[Text]"/>
      <dgm:spPr/>
      <dgm:t>
        <a:bodyPr/>
        <a:lstStyle/>
        <a:p>
          <a:r>
            <a:rPr lang="en-US" dirty="0"/>
            <a:t>High Performance Computing</a:t>
          </a:r>
        </a:p>
      </dgm:t>
    </dgm:pt>
    <dgm:pt modelId="{51E13636-1096-E641-BD6D-F8B2CE134A2F}" type="parTrans" cxnId="{C14A53A6-7FE8-E843-9366-CF80562FED83}">
      <dgm:prSet/>
      <dgm:spPr/>
      <dgm:t>
        <a:bodyPr/>
        <a:lstStyle/>
        <a:p>
          <a:endParaRPr lang="en-US"/>
        </a:p>
      </dgm:t>
    </dgm:pt>
    <dgm:pt modelId="{05A9890F-4FA4-CF43-BE8E-4DEF5FA8F4C5}" type="sibTrans" cxnId="{C14A53A6-7FE8-E843-9366-CF80562FED83}">
      <dgm:prSet/>
      <dgm:spPr/>
      <dgm:t>
        <a:bodyPr/>
        <a:lstStyle/>
        <a:p>
          <a:endParaRPr lang="en-US"/>
        </a:p>
      </dgm:t>
    </dgm:pt>
    <dgm:pt modelId="{3D6E2C5A-8C31-4A49-93B9-74713FFABBEC}">
      <dgm:prSet phldrT="[Text]"/>
      <dgm:spPr/>
      <dgm:t>
        <a:bodyPr/>
        <a:lstStyle/>
        <a:p>
          <a:r>
            <a:rPr lang="en-US" dirty="0"/>
            <a:t>Distributed Computing (b) </a:t>
          </a:r>
        </a:p>
      </dgm:t>
    </dgm:pt>
    <dgm:pt modelId="{0B993FD2-35CA-3743-A45A-5C85C9746C01}" type="parTrans" cxnId="{B70525E6-D683-B445-A73F-2B192A87C9EF}">
      <dgm:prSet/>
      <dgm:spPr/>
      <dgm:t>
        <a:bodyPr/>
        <a:lstStyle/>
        <a:p>
          <a:endParaRPr lang="en-US"/>
        </a:p>
      </dgm:t>
    </dgm:pt>
    <dgm:pt modelId="{DD02FF12-B7A9-5D46-9A54-4E3633037DC5}" type="sibTrans" cxnId="{B70525E6-D683-B445-A73F-2B192A87C9EF}">
      <dgm:prSet/>
      <dgm:spPr/>
      <dgm:t>
        <a:bodyPr/>
        <a:lstStyle/>
        <a:p>
          <a:endParaRPr lang="en-US"/>
        </a:p>
      </dgm:t>
    </dgm:pt>
    <dgm:pt modelId="{E2CCD21E-33D7-C94C-9D2F-83E1A8F2C4CD}">
      <dgm:prSet phldrT="[Text]"/>
      <dgm:spPr/>
      <dgm:t>
        <a:bodyPr/>
        <a:lstStyle/>
        <a:p>
          <a:r>
            <a:rPr lang="en-US" dirty="0"/>
            <a:t>Parallel Computing (c)</a:t>
          </a:r>
        </a:p>
      </dgm:t>
    </dgm:pt>
    <dgm:pt modelId="{DC0CD26C-1442-C340-9244-F77D380B5B38}" type="parTrans" cxnId="{61DEE4E5-4B77-114F-B41F-91006F5C71FF}">
      <dgm:prSet/>
      <dgm:spPr/>
      <dgm:t>
        <a:bodyPr/>
        <a:lstStyle/>
        <a:p>
          <a:endParaRPr lang="en-US"/>
        </a:p>
      </dgm:t>
    </dgm:pt>
    <dgm:pt modelId="{3A721D53-3C4C-E044-B994-E61896CCE9C8}" type="sibTrans" cxnId="{61DEE4E5-4B77-114F-B41F-91006F5C71FF}">
      <dgm:prSet/>
      <dgm:spPr/>
      <dgm:t>
        <a:bodyPr/>
        <a:lstStyle/>
        <a:p>
          <a:endParaRPr lang="en-US"/>
        </a:p>
      </dgm:t>
    </dgm:pt>
    <dgm:pt modelId="{DC9498D2-2F36-F54F-8A9A-164B28ED0D69}">
      <dgm:prSet phldrT="[Text]"/>
      <dgm:spPr/>
      <dgm:t>
        <a:bodyPr/>
        <a:lstStyle/>
        <a:p>
          <a:r>
            <a:rPr lang="en-US" dirty="0"/>
            <a:t>Using more powerful machines to do computations faster.</a:t>
          </a:r>
        </a:p>
      </dgm:t>
    </dgm:pt>
    <dgm:pt modelId="{79A2D881-719F-4943-89EB-E15D4C741AAC}" type="parTrans" cxnId="{C3F65845-EE1B-0E44-B3D7-A4496B951AD0}">
      <dgm:prSet/>
      <dgm:spPr/>
      <dgm:t>
        <a:bodyPr/>
        <a:lstStyle/>
        <a:p>
          <a:endParaRPr lang="en-US"/>
        </a:p>
      </dgm:t>
    </dgm:pt>
    <dgm:pt modelId="{31020C3B-882E-C84F-A134-6ED268E8C690}" type="sibTrans" cxnId="{C3F65845-EE1B-0E44-B3D7-A4496B951AD0}">
      <dgm:prSet/>
      <dgm:spPr/>
      <dgm:t>
        <a:bodyPr/>
        <a:lstStyle/>
        <a:p>
          <a:endParaRPr lang="en-US"/>
        </a:p>
      </dgm:t>
    </dgm:pt>
    <dgm:pt modelId="{7890D19E-C760-B240-B1AC-C12618A25011}">
      <dgm:prSet phldrT="[Text]"/>
      <dgm:spPr/>
      <dgm:t>
        <a:bodyPr/>
        <a:lstStyle/>
        <a:p>
          <a:r>
            <a:rPr lang="en-US" dirty="0"/>
            <a:t>Measured in degree of parallelism</a:t>
          </a:r>
        </a:p>
      </dgm:t>
    </dgm:pt>
    <dgm:pt modelId="{190971D3-F0BA-D242-B867-681270B1A843}" type="parTrans" cxnId="{88B29593-EEA2-0D4A-A5DD-C4B6AB62652F}">
      <dgm:prSet/>
      <dgm:spPr/>
      <dgm:t>
        <a:bodyPr/>
        <a:lstStyle/>
        <a:p>
          <a:endParaRPr lang="en-US"/>
        </a:p>
      </dgm:t>
    </dgm:pt>
    <dgm:pt modelId="{118060D1-7353-664D-B4E0-5A13F7E38C68}" type="sibTrans" cxnId="{88B29593-EEA2-0D4A-A5DD-C4B6AB62652F}">
      <dgm:prSet/>
      <dgm:spPr/>
      <dgm:t>
        <a:bodyPr/>
        <a:lstStyle/>
        <a:p>
          <a:endParaRPr lang="en-US"/>
        </a:p>
      </dgm:t>
    </dgm:pt>
    <dgm:pt modelId="{A4F2255E-6AF3-F242-8CB6-392A49DEC719}">
      <dgm:prSet phldrT="[Text]"/>
      <dgm:spPr/>
      <dgm:t>
        <a:bodyPr/>
        <a:lstStyle/>
        <a:p>
          <a:r>
            <a:rPr lang="en-US" dirty="0"/>
            <a:t>Measured in degree of distribution and parallelism</a:t>
          </a:r>
        </a:p>
      </dgm:t>
    </dgm:pt>
    <dgm:pt modelId="{2F9837AE-B4D5-9E46-8492-35A57B225ECE}" type="parTrans" cxnId="{23E61872-36F3-6C43-8E8B-0E6A0CB89FD2}">
      <dgm:prSet/>
      <dgm:spPr/>
      <dgm:t>
        <a:bodyPr/>
        <a:lstStyle/>
        <a:p>
          <a:endParaRPr lang="en-US"/>
        </a:p>
      </dgm:t>
    </dgm:pt>
    <dgm:pt modelId="{C6EDB32F-3E6C-FA45-96BD-B6552DB78881}" type="sibTrans" cxnId="{23E61872-36F3-6C43-8E8B-0E6A0CB89FD2}">
      <dgm:prSet/>
      <dgm:spPr/>
      <dgm:t>
        <a:bodyPr/>
        <a:lstStyle/>
        <a:p>
          <a:endParaRPr lang="en-US"/>
        </a:p>
      </dgm:t>
    </dgm:pt>
    <dgm:pt modelId="{DE91F923-1A4E-0048-AE84-EE46D93CFDC5}">
      <dgm:prSet phldrT="[Text]"/>
      <dgm:spPr/>
      <dgm:t>
        <a:bodyPr/>
        <a:lstStyle/>
        <a:p>
          <a:r>
            <a:rPr lang="en-US" dirty="0"/>
            <a:t>Measured in FLOPS</a:t>
          </a:r>
        </a:p>
      </dgm:t>
    </dgm:pt>
    <dgm:pt modelId="{71A5E0B8-8DC1-FD47-99C9-FBB1050A5FFE}" type="parTrans" cxnId="{93EDF244-6DD6-9544-A945-60CC2B67BC00}">
      <dgm:prSet/>
      <dgm:spPr/>
      <dgm:t>
        <a:bodyPr/>
        <a:lstStyle/>
        <a:p>
          <a:endParaRPr lang="en-US"/>
        </a:p>
      </dgm:t>
    </dgm:pt>
    <dgm:pt modelId="{8F9A3E63-5731-F24F-A478-6B759DC77ED0}" type="sibTrans" cxnId="{93EDF244-6DD6-9544-A945-60CC2B67BC00}">
      <dgm:prSet/>
      <dgm:spPr/>
      <dgm:t>
        <a:bodyPr/>
        <a:lstStyle/>
        <a:p>
          <a:endParaRPr lang="en-US"/>
        </a:p>
      </dgm:t>
    </dgm:pt>
    <dgm:pt modelId="{5C8417E1-6753-0349-AA7C-968C766E4D0E}">
      <dgm:prSet phldrT="[Text]"/>
      <dgm:spPr/>
      <dgm:t>
        <a:bodyPr/>
        <a:lstStyle/>
        <a:p>
          <a:r>
            <a:rPr lang="en-US" dirty="0"/>
            <a:t>Using multiple cores to do multiple things at once.</a:t>
          </a:r>
        </a:p>
      </dgm:t>
    </dgm:pt>
    <dgm:pt modelId="{FF3FEA89-34E0-0040-910A-68C362A87B6A}" type="parTrans" cxnId="{C005D2E3-1AAB-B346-906A-94EB917FC885}">
      <dgm:prSet/>
      <dgm:spPr/>
      <dgm:t>
        <a:bodyPr/>
        <a:lstStyle/>
        <a:p>
          <a:endParaRPr lang="en-US"/>
        </a:p>
      </dgm:t>
    </dgm:pt>
    <dgm:pt modelId="{DA57D0C3-ABC2-7742-8E0C-A4C5A4A52B51}" type="sibTrans" cxnId="{C005D2E3-1AAB-B346-906A-94EB917FC885}">
      <dgm:prSet/>
      <dgm:spPr/>
      <dgm:t>
        <a:bodyPr/>
        <a:lstStyle/>
        <a:p>
          <a:endParaRPr lang="en-US"/>
        </a:p>
      </dgm:t>
    </dgm:pt>
    <dgm:pt modelId="{A3328367-6DCF-A341-8F46-CBB922E5FA85}">
      <dgm:prSet phldrT="[Text]"/>
      <dgm:spPr/>
      <dgm:t>
        <a:bodyPr/>
        <a:lstStyle/>
        <a:p>
          <a:r>
            <a:rPr lang="en-US" dirty="0"/>
            <a:t>Using multiple machines to do multiple things at once.</a:t>
          </a:r>
        </a:p>
      </dgm:t>
    </dgm:pt>
    <dgm:pt modelId="{8D1A990D-D75C-D245-BB40-D9722E0BF7DA}" type="parTrans" cxnId="{06B90416-1DE5-8543-AF31-F2F6328CB02A}">
      <dgm:prSet/>
      <dgm:spPr/>
      <dgm:t>
        <a:bodyPr/>
        <a:lstStyle/>
        <a:p>
          <a:endParaRPr lang="en-US"/>
        </a:p>
      </dgm:t>
    </dgm:pt>
    <dgm:pt modelId="{45A34477-A4F5-1049-A872-BC3A7BA66ED7}" type="sibTrans" cxnId="{06B90416-1DE5-8543-AF31-F2F6328CB02A}">
      <dgm:prSet/>
      <dgm:spPr/>
      <dgm:t>
        <a:bodyPr/>
        <a:lstStyle/>
        <a:p>
          <a:endParaRPr lang="en-US"/>
        </a:p>
      </dgm:t>
    </dgm:pt>
    <dgm:pt modelId="{E6ECABCE-6C58-754F-A2C6-D4F28CB782AB}" type="pres">
      <dgm:prSet presAssocID="{DD11570A-FEF4-FB4F-86EC-7BD697921DBE}" presName="linear" presStyleCnt="0">
        <dgm:presLayoutVars>
          <dgm:animLvl val="lvl"/>
          <dgm:resizeHandles val="exact"/>
        </dgm:presLayoutVars>
      </dgm:prSet>
      <dgm:spPr/>
    </dgm:pt>
    <dgm:pt modelId="{A0F14DA7-6C6C-D44E-9132-87AAC82AEDF0}" type="pres">
      <dgm:prSet presAssocID="{D47CFC59-FC18-F84C-A648-69F5BAB018DB}" presName="parentText" presStyleLbl="node1" presStyleIdx="0" presStyleCnt="3">
        <dgm:presLayoutVars>
          <dgm:chMax val="0"/>
          <dgm:bulletEnabled val="1"/>
        </dgm:presLayoutVars>
      </dgm:prSet>
      <dgm:spPr/>
    </dgm:pt>
    <dgm:pt modelId="{3AD16949-0F0B-6344-8B80-857AD0130EF0}" type="pres">
      <dgm:prSet presAssocID="{D47CFC59-FC18-F84C-A648-69F5BAB018DB}" presName="childText" presStyleLbl="revTx" presStyleIdx="0" presStyleCnt="3">
        <dgm:presLayoutVars>
          <dgm:bulletEnabled val="1"/>
        </dgm:presLayoutVars>
      </dgm:prSet>
      <dgm:spPr/>
    </dgm:pt>
    <dgm:pt modelId="{27748524-0C87-CA48-90B0-10F6FFC35EB7}" type="pres">
      <dgm:prSet presAssocID="{E2CCD21E-33D7-C94C-9D2F-83E1A8F2C4CD}" presName="parentText" presStyleLbl="node1" presStyleIdx="1" presStyleCnt="3">
        <dgm:presLayoutVars>
          <dgm:chMax val="0"/>
          <dgm:bulletEnabled val="1"/>
        </dgm:presLayoutVars>
      </dgm:prSet>
      <dgm:spPr/>
    </dgm:pt>
    <dgm:pt modelId="{E348D367-B60D-9247-82C9-670F4E6FA6B7}" type="pres">
      <dgm:prSet presAssocID="{E2CCD21E-33D7-C94C-9D2F-83E1A8F2C4CD}" presName="childText" presStyleLbl="revTx" presStyleIdx="1" presStyleCnt="3">
        <dgm:presLayoutVars>
          <dgm:bulletEnabled val="1"/>
        </dgm:presLayoutVars>
      </dgm:prSet>
      <dgm:spPr/>
    </dgm:pt>
    <dgm:pt modelId="{9296DEAF-E262-384B-869C-3B078995CF36}" type="pres">
      <dgm:prSet presAssocID="{3D6E2C5A-8C31-4A49-93B9-74713FFABBEC}" presName="parentText" presStyleLbl="node1" presStyleIdx="2" presStyleCnt="3">
        <dgm:presLayoutVars>
          <dgm:chMax val="0"/>
          <dgm:bulletEnabled val="1"/>
        </dgm:presLayoutVars>
      </dgm:prSet>
      <dgm:spPr/>
    </dgm:pt>
    <dgm:pt modelId="{2782E49F-B8EF-1F45-A18F-279069BD8D08}" type="pres">
      <dgm:prSet presAssocID="{3D6E2C5A-8C31-4A49-93B9-74713FFABBEC}" presName="childText" presStyleLbl="revTx" presStyleIdx="2" presStyleCnt="3">
        <dgm:presLayoutVars>
          <dgm:bulletEnabled val="1"/>
        </dgm:presLayoutVars>
      </dgm:prSet>
      <dgm:spPr/>
    </dgm:pt>
  </dgm:ptLst>
  <dgm:cxnLst>
    <dgm:cxn modelId="{508E1E0C-487A-A048-A689-BA5F687973AC}" type="presOf" srcId="{DC9498D2-2F36-F54F-8A9A-164B28ED0D69}" destId="{3AD16949-0F0B-6344-8B80-857AD0130EF0}" srcOrd="0" destOrd="0" presId="urn:microsoft.com/office/officeart/2005/8/layout/vList2"/>
    <dgm:cxn modelId="{06B90416-1DE5-8543-AF31-F2F6328CB02A}" srcId="{3D6E2C5A-8C31-4A49-93B9-74713FFABBEC}" destId="{A3328367-6DCF-A341-8F46-CBB922E5FA85}" srcOrd="0" destOrd="0" parTransId="{8D1A990D-D75C-D245-BB40-D9722E0BF7DA}" sibTransId="{45A34477-A4F5-1049-A872-BC3A7BA66ED7}"/>
    <dgm:cxn modelId="{F9DFE72B-D714-8E41-9AB1-44A14A40FE12}" type="presOf" srcId="{A3328367-6DCF-A341-8F46-CBB922E5FA85}" destId="{2782E49F-B8EF-1F45-A18F-279069BD8D08}" srcOrd="0" destOrd="0" presId="urn:microsoft.com/office/officeart/2005/8/layout/vList2"/>
    <dgm:cxn modelId="{93EDF244-6DD6-9544-A945-60CC2B67BC00}" srcId="{D47CFC59-FC18-F84C-A648-69F5BAB018DB}" destId="{DE91F923-1A4E-0048-AE84-EE46D93CFDC5}" srcOrd="1" destOrd="0" parTransId="{71A5E0B8-8DC1-FD47-99C9-FBB1050A5FFE}" sibTransId="{8F9A3E63-5731-F24F-A478-6B759DC77ED0}"/>
    <dgm:cxn modelId="{214D5F65-ABFD-664D-8E19-8E00A822629D}" type="presOf" srcId="{E2CCD21E-33D7-C94C-9D2F-83E1A8F2C4CD}" destId="{27748524-0C87-CA48-90B0-10F6FFC35EB7}" srcOrd="0" destOrd="0" presId="urn:microsoft.com/office/officeart/2005/8/layout/vList2"/>
    <dgm:cxn modelId="{C3F65845-EE1B-0E44-B3D7-A4496B951AD0}" srcId="{D47CFC59-FC18-F84C-A648-69F5BAB018DB}" destId="{DC9498D2-2F36-F54F-8A9A-164B28ED0D69}" srcOrd="0" destOrd="0" parTransId="{79A2D881-719F-4943-89EB-E15D4C741AAC}" sibTransId="{31020C3B-882E-C84F-A134-6ED268E8C690}"/>
    <dgm:cxn modelId="{38367E6B-C01A-D94C-8DD6-DF19C22B8F2A}" type="presOf" srcId="{A4F2255E-6AF3-F242-8CB6-392A49DEC719}" destId="{2782E49F-B8EF-1F45-A18F-279069BD8D08}" srcOrd="0" destOrd="1" presId="urn:microsoft.com/office/officeart/2005/8/layout/vList2"/>
    <dgm:cxn modelId="{941AEB4B-579F-FF4F-B5DA-AC644DC09E23}" type="presOf" srcId="{DD11570A-FEF4-FB4F-86EC-7BD697921DBE}" destId="{E6ECABCE-6C58-754F-A2C6-D4F28CB782AB}" srcOrd="0" destOrd="0" presId="urn:microsoft.com/office/officeart/2005/8/layout/vList2"/>
    <dgm:cxn modelId="{23E61872-36F3-6C43-8E8B-0E6A0CB89FD2}" srcId="{3D6E2C5A-8C31-4A49-93B9-74713FFABBEC}" destId="{A4F2255E-6AF3-F242-8CB6-392A49DEC719}" srcOrd="1" destOrd="0" parTransId="{2F9837AE-B4D5-9E46-8492-35A57B225ECE}" sibTransId="{C6EDB32F-3E6C-FA45-96BD-B6552DB78881}"/>
    <dgm:cxn modelId="{1C4E3A8A-3581-3046-8815-C87FE7D9D324}" type="presOf" srcId="{DE91F923-1A4E-0048-AE84-EE46D93CFDC5}" destId="{3AD16949-0F0B-6344-8B80-857AD0130EF0}" srcOrd="0" destOrd="1" presId="urn:microsoft.com/office/officeart/2005/8/layout/vList2"/>
    <dgm:cxn modelId="{3E648893-149D-D54D-BEED-0674FDD38172}" type="presOf" srcId="{5C8417E1-6753-0349-AA7C-968C766E4D0E}" destId="{E348D367-B60D-9247-82C9-670F4E6FA6B7}" srcOrd="0" destOrd="0" presId="urn:microsoft.com/office/officeart/2005/8/layout/vList2"/>
    <dgm:cxn modelId="{88B29593-EEA2-0D4A-A5DD-C4B6AB62652F}" srcId="{E2CCD21E-33D7-C94C-9D2F-83E1A8F2C4CD}" destId="{7890D19E-C760-B240-B1AC-C12618A25011}" srcOrd="1" destOrd="0" parTransId="{190971D3-F0BA-D242-B867-681270B1A843}" sibTransId="{118060D1-7353-664D-B4E0-5A13F7E38C68}"/>
    <dgm:cxn modelId="{C14A53A6-7FE8-E843-9366-CF80562FED83}" srcId="{DD11570A-FEF4-FB4F-86EC-7BD697921DBE}" destId="{D47CFC59-FC18-F84C-A648-69F5BAB018DB}" srcOrd="0" destOrd="0" parTransId="{51E13636-1096-E641-BD6D-F8B2CE134A2F}" sibTransId="{05A9890F-4FA4-CF43-BE8E-4DEF5FA8F4C5}"/>
    <dgm:cxn modelId="{50E166AC-BDEF-8246-8958-675B9044E0BD}" type="presOf" srcId="{D47CFC59-FC18-F84C-A648-69F5BAB018DB}" destId="{A0F14DA7-6C6C-D44E-9132-87AAC82AEDF0}" srcOrd="0" destOrd="0" presId="urn:microsoft.com/office/officeart/2005/8/layout/vList2"/>
    <dgm:cxn modelId="{268AA5C1-F684-C440-91BB-3E125791F655}" type="presOf" srcId="{7890D19E-C760-B240-B1AC-C12618A25011}" destId="{E348D367-B60D-9247-82C9-670F4E6FA6B7}" srcOrd="0" destOrd="1" presId="urn:microsoft.com/office/officeart/2005/8/layout/vList2"/>
    <dgm:cxn modelId="{C005D2E3-1AAB-B346-906A-94EB917FC885}" srcId="{E2CCD21E-33D7-C94C-9D2F-83E1A8F2C4CD}" destId="{5C8417E1-6753-0349-AA7C-968C766E4D0E}" srcOrd="0" destOrd="0" parTransId="{FF3FEA89-34E0-0040-910A-68C362A87B6A}" sibTransId="{DA57D0C3-ABC2-7742-8E0C-A4C5A4A52B51}"/>
    <dgm:cxn modelId="{C920C9E4-5256-1144-AFAC-12AA3EF3F855}" type="presOf" srcId="{3D6E2C5A-8C31-4A49-93B9-74713FFABBEC}" destId="{9296DEAF-E262-384B-869C-3B078995CF36}" srcOrd="0" destOrd="0" presId="urn:microsoft.com/office/officeart/2005/8/layout/vList2"/>
    <dgm:cxn modelId="{61DEE4E5-4B77-114F-B41F-91006F5C71FF}" srcId="{DD11570A-FEF4-FB4F-86EC-7BD697921DBE}" destId="{E2CCD21E-33D7-C94C-9D2F-83E1A8F2C4CD}" srcOrd="1" destOrd="0" parTransId="{DC0CD26C-1442-C340-9244-F77D380B5B38}" sibTransId="{3A721D53-3C4C-E044-B994-E61896CCE9C8}"/>
    <dgm:cxn modelId="{B70525E6-D683-B445-A73F-2B192A87C9EF}" srcId="{DD11570A-FEF4-FB4F-86EC-7BD697921DBE}" destId="{3D6E2C5A-8C31-4A49-93B9-74713FFABBEC}" srcOrd="2" destOrd="0" parTransId="{0B993FD2-35CA-3743-A45A-5C85C9746C01}" sibTransId="{DD02FF12-B7A9-5D46-9A54-4E3633037DC5}"/>
    <dgm:cxn modelId="{DA525E37-F4CD-A44B-96DD-99701F26406C}" type="presParOf" srcId="{E6ECABCE-6C58-754F-A2C6-D4F28CB782AB}" destId="{A0F14DA7-6C6C-D44E-9132-87AAC82AEDF0}" srcOrd="0" destOrd="0" presId="urn:microsoft.com/office/officeart/2005/8/layout/vList2"/>
    <dgm:cxn modelId="{849FEC6E-F4AC-0842-9F10-A21C9B961D4F}" type="presParOf" srcId="{E6ECABCE-6C58-754F-A2C6-D4F28CB782AB}" destId="{3AD16949-0F0B-6344-8B80-857AD0130EF0}" srcOrd="1" destOrd="0" presId="urn:microsoft.com/office/officeart/2005/8/layout/vList2"/>
    <dgm:cxn modelId="{57B5E8CF-E165-0C42-AFD5-F3627A8BAC73}" type="presParOf" srcId="{E6ECABCE-6C58-754F-A2C6-D4F28CB782AB}" destId="{27748524-0C87-CA48-90B0-10F6FFC35EB7}" srcOrd="2" destOrd="0" presId="urn:microsoft.com/office/officeart/2005/8/layout/vList2"/>
    <dgm:cxn modelId="{8D73622B-5263-6845-B4C5-F82D1564AEBA}" type="presParOf" srcId="{E6ECABCE-6C58-754F-A2C6-D4F28CB782AB}" destId="{E348D367-B60D-9247-82C9-670F4E6FA6B7}" srcOrd="3" destOrd="0" presId="urn:microsoft.com/office/officeart/2005/8/layout/vList2"/>
    <dgm:cxn modelId="{D594EC10-06E9-9B43-811B-D90E8B03A0DD}" type="presParOf" srcId="{E6ECABCE-6C58-754F-A2C6-D4F28CB782AB}" destId="{9296DEAF-E262-384B-869C-3B078995CF36}" srcOrd="4" destOrd="0" presId="urn:microsoft.com/office/officeart/2005/8/layout/vList2"/>
    <dgm:cxn modelId="{398B7258-4F9C-0D46-91D3-FE0F73B4A1FB}" type="presParOf" srcId="{E6ECABCE-6C58-754F-A2C6-D4F28CB782AB}" destId="{2782E49F-B8EF-1F45-A18F-279069BD8D0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D5FE37-E82A-4BC1-A0FD-DFDCF6C99201}" type="doc">
      <dgm:prSet loTypeId="urn:microsoft.com/office/officeart/2005/8/layout/radial6" loCatId="relationship" qsTypeId="urn:microsoft.com/office/officeart/2005/8/quickstyle/simple1" qsCatId="simple" csTypeId="urn:microsoft.com/office/officeart/2005/8/colors/colorful3" csCatId="colorful" phldr="1"/>
      <dgm:spPr/>
      <dgm:t>
        <a:bodyPr/>
        <a:lstStyle/>
        <a:p>
          <a:endParaRPr lang="en-US"/>
        </a:p>
      </dgm:t>
    </dgm:pt>
    <dgm:pt modelId="{C70BDD09-B809-49C5-B737-9FEBA84F1152}">
      <dgm:prSet phldrT="[Text]" custT="1"/>
      <dgm:spPr/>
      <dgm:t>
        <a:bodyPr/>
        <a:lstStyle/>
        <a:p>
          <a:r>
            <a:rPr lang="en-US" sz="2400" dirty="0" err="1"/>
            <a:t>PySpark</a:t>
          </a:r>
          <a:endParaRPr lang="en-US" sz="2400" dirty="0"/>
        </a:p>
      </dgm:t>
    </dgm:pt>
    <dgm:pt modelId="{37747E16-8E38-41AB-B71C-C4F5C09ED9F2}" type="parTrans" cxnId="{541EAD2F-844B-4189-8430-AEA041CC3C3E}">
      <dgm:prSet/>
      <dgm:spPr/>
      <dgm:t>
        <a:bodyPr/>
        <a:lstStyle/>
        <a:p>
          <a:endParaRPr lang="en-US" sz="1800"/>
        </a:p>
      </dgm:t>
    </dgm:pt>
    <dgm:pt modelId="{CD6499A2-9782-4D74-8640-7B3B5B74CA92}" type="sibTrans" cxnId="{541EAD2F-844B-4189-8430-AEA041CC3C3E}">
      <dgm:prSet/>
      <dgm:spPr/>
      <dgm:t>
        <a:bodyPr/>
        <a:lstStyle/>
        <a:p>
          <a:endParaRPr lang="en-US" sz="1800"/>
        </a:p>
      </dgm:t>
    </dgm:pt>
    <dgm:pt modelId="{9B6667CD-BDB2-4EDA-A22A-F9ABAF0C2D08}">
      <dgm:prSet phldrT="[Text]" custT="1"/>
      <dgm:spPr/>
      <dgm:t>
        <a:bodyPr/>
        <a:lstStyle/>
        <a:p>
          <a:r>
            <a:rPr lang="en-US" sz="1400" dirty="0"/>
            <a:t>SQL</a:t>
          </a:r>
        </a:p>
      </dgm:t>
    </dgm:pt>
    <dgm:pt modelId="{6ABEE11F-9ABA-49FA-BC6A-DCF89C0AE349}" type="parTrans" cxnId="{A59F9851-4812-4E24-9E60-C9295A65DB18}">
      <dgm:prSet/>
      <dgm:spPr/>
      <dgm:t>
        <a:bodyPr/>
        <a:lstStyle/>
        <a:p>
          <a:endParaRPr lang="en-US" sz="1800"/>
        </a:p>
      </dgm:t>
    </dgm:pt>
    <dgm:pt modelId="{556774F1-12CF-4740-83A9-1ED57BB64166}" type="sibTrans" cxnId="{A59F9851-4812-4E24-9E60-C9295A65DB18}">
      <dgm:prSet/>
      <dgm:spPr/>
      <dgm:t>
        <a:bodyPr/>
        <a:lstStyle/>
        <a:p>
          <a:endParaRPr lang="en-US" sz="1800"/>
        </a:p>
      </dgm:t>
    </dgm:pt>
    <dgm:pt modelId="{270112F5-4CE4-4FE8-B167-BD3352ADAEDD}">
      <dgm:prSet phldrT="[Text]" custT="1"/>
      <dgm:spPr/>
      <dgm:t>
        <a:bodyPr/>
        <a:lstStyle/>
        <a:p>
          <a:r>
            <a:rPr lang="en-US" sz="1400" dirty="0"/>
            <a:t>Streaming</a:t>
          </a:r>
        </a:p>
      </dgm:t>
    </dgm:pt>
    <dgm:pt modelId="{1E718948-9DFC-436F-8126-96E94E8C6EBF}" type="parTrans" cxnId="{B84FECF0-B270-41DB-9036-F6F4CA10AFBF}">
      <dgm:prSet/>
      <dgm:spPr/>
      <dgm:t>
        <a:bodyPr/>
        <a:lstStyle/>
        <a:p>
          <a:endParaRPr lang="en-US" sz="1800"/>
        </a:p>
      </dgm:t>
    </dgm:pt>
    <dgm:pt modelId="{D41EEC0C-76D7-4722-99A0-B50CBA827B0E}" type="sibTrans" cxnId="{B84FECF0-B270-41DB-9036-F6F4CA10AFBF}">
      <dgm:prSet/>
      <dgm:spPr/>
      <dgm:t>
        <a:bodyPr/>
        <a:lstStyle/>
        <a:p>
          <a:endParaRPr lang="en-US" sz="1800"/>
        </a:p>
      </dgm:t>
    </dgm:pt>
    <dgm:pt modelId="{95A692F5-45EA-4F29-BFF5-6B7C59A7F13A}">
      <dgm:prSet phldrT="[Text]" custT="1"/>
      <dgm:spPr/>
      <dgm:t>
        <a:bodyPr/>
        <a:lstStyle/>
        <a:p>
          <a:r>
            <a:rPr lang="en-US" sz="1400" dirty="0" err="1"/>
            <a:t>MLlib</a:t>
          </a:r>
          <a:endParaRPr lang="en-US" sz="1400" dirty="0"/>
        </a:p>
      </dgm:t>
    </dgm:pt>
    <dgm:pt modelId="{D9504AF4-AD77-4EE3-A8CF-08F63D22F1F9}" type="parTrans" cxnId="{C3F9F5A7-B56B-4483-ACBB-D31F1686458A}">
      <dgm:prSet/>
      <dgm:spPr/>
      <dgm:t>
        <a:bodyPr/>
        <a:lstStyle/>
        <a:p>
          <a:endParaRPr lang="en-US" sz="1800"/>
        </a:p>
      </dgm:t>
    </dgm:pt>
    <dgm:pt modelId="{DE11C7A4-5545-42A7-BBA9-87DEF7E3D51C}" type="sibTrans" cxnId="{C3F9F5A7-B56B-4483-ACBB-D31F1686458A}">
      <dgm:prSet/>
      <dgm:spPr/>
      <dgm:t>
        <a:bodyPr/>
        <a:lstStyle/>
        <a:p>
          <a:endParaRPr lang="en-US" sz="1800"/>
        </a:p>
      </dgm:t>
    </dgm:pt>
    <dgm:pt modelId="{7B782AE9-6CF4-4692-91DF-7E9D000A1ADB}" type="pres">
      <dgm:prSet presAssocID="{4CD5FE37-E82A-4BC1-A0FD-DFDCF6C99201}" presName="Name0" presStyleCnt="0">
        <dgm:presLayoutVars>
          <dgm:chMax val="1"/>
          <dgm:dir/>
          <dgm:animLvl val="ctr"/>
          <dgm:resizeHandles val="exact"/>
        </dgm:presLayoutVars>
      </dgm:prSet>
      <dgm:spPr/>
    </dgm:pt>
    <dgm:pt modelId="{7EA4138C-2021-41D1-AD97-3BBD5A14F981}" type="pres">
      <dgm:prSet presAssocID="{C70BDD09-B809-49C5-B737-9FEBA84F1152}" presName="centerShape" presStyleLbl="node0" presStyleIdx="0" presStyleCnt="1"/>
      <dgm:spPr/>
    </dgm:pt>
    <dgm:pt modelId="{93950348-FE13-42AA-A403-C61973AC8E1C}" type="pres">
      <dgm:prSet presAssocID="{9B6667CD-BDB2-4EDA-A22A-F9ABAF0C2D08}" presName="node" presStyleLbl="node1" presStyleIdx="0" presStyleCnt="3">
        <dgm:presLayoutVars>
          <dgm:bulletEnabled val="1"/>
        </dgm:presLayoutVars>
      </dgm:prSet>
      <dgm:spPr/>
    </dgm:pt>
    <dgm:pt modelId="{89D8F59F-58F6-4C4D-8597-3DB99E10DB95}" type="pres">
      <dgm:prSet presAssocID="{9B6667CD-BDB2-4EDA-A22A-F9ABAF0C2D08}" presName="dummy" presStyleCnt="0"/>
      <dgm:spPr/>
    </dgm:pt>
    <dgm:pt modelId="{9B5CFC59-E8DA-4219-A495-65826F7D9493}" type="pres">
      <dgm:prSet presAssocID="{556774F1-12CF-4740-83A9-1ED57BB64166}" presName="sibTrans" presStyleLbl="sibTrans2D1" presStyleIdx="0" presStyleCnt="3"/>
      <dgm:spPr/>
    </dgm:pt>
    <dgm:pt modelId="{A409125E-B2F1-49B8-93D5-FB9F2E1AF097}" type="pres">
      <dgm:prSet presAssocID="{270112F5-4CE4-4FE8-B167-BD3352ADAEDD}" presName="node" presStyleLbl="node1" presStyleIdx="1" presStyleCnt="3">
        <dgm:presLayoutVars>
          <dgm:bulletEnabled val="1"/>
        </dgm:presLayoutVars>
      </dgm:prSet>
      <dgm:spPr/>
    </dgm:pt>
    <dgm:pt modelId="{8B05F6E1-7888-47CE-A720-42072082E965}" type="pres">
      <dgm:prSet presAssocID="{270112F5-4CE4-4FE8-B167-BD3352ADAEDD}" presName="dummy" presStyleCnt="0"/>
      <dgm:spPr/>
    </dgm:pt>
    <dgm:pt modelId="{0E0886EE-AC35-4893-91AF-9D5D59E8AA94}" type="pres">
      <dgm:prSet presAssocID="{D41EEC0C-76D7-4722-99A0-B50CBA827B0E}" presName="sibTrans" presStyleLbl="sibTrans2D1" presStyleIdx="1" presStyleCnt="3"/>
      <dgm:spPr/>
    </dgm:pt>
    <dgm:pt modelId="{BEF7D0A0-8481-49C0-95EC-0C68E3362473}" type="pres">
      <dgm:prSet presAssocID="{95A692F5-45EA-4F29-BFF5-6B7C59A7F13A}" presName="node" presStyleLbl="node1" presStyleIdx="2" presStyleCnt="3">
        <dgm:presLayoutVars>
          <dgm:bulletEnabled val="1"/>
        </dgm:presLayoutVars>
      </dgm:prSet>
      <dgm:spPr/>
    </dgm:pt>
    <dgm:pt modelId="{58B941CC-1756-4DF7-8281-C7D8F58DE620}" type="pres">
      <dgm:prSet presAssocID="{95A692F5-45EA-4F29-BFF5-6B7C59A7F13A}" presName="dummy" presStyleCnt="0"/>
      <dgm:spPr/>
    </dgm:pt>
    <dgm:pt modelId="{8A32FB4B-1CAB-4EA4-8032-97C7E8AA292F}" type="pres">
      <dgm:prSet presAssocID="{DE11C7A4-5545-42A7-BBA9-87DEF7E3D51C}" presName="sibTrans" presStyleLbl="sibTrans2D1" presStyleIdx="2" presStyleCnt="3"/>
      <dgm:spPr/>
    </dgm:pt>
  </dgm:ptLst>
  <dgm:cxnLst>
    <dgm:cxn modelId="{541EAD2F-844B-4189-8430-AEA041CC3C3E}" srcId="{4CD5FE37-E82A-4BC1-A0FD-DFDCF6C99201}" destId="{C70BDD09-B809-49C5-B737-9FEBA84F1152}" srcOrd="0" destOrd="0" parTransId="{37747E16-8E38-41AB-B71C-C4F5C09ED9F2}" sibTransId="{CD6499A2-9782-4D74-8640-7B3B5B74CA92}"/>
    <dgm:cxn modelId="{27E4E939-1457-48CB-B4D8-0C6749BA8F96}" type="presOf" srcId="{C70BDD09-B809-49C5-B737-9FEBA84F1152}" destId="{7EA4138C-2021-41D1-AD97-3BBD5A14F981}" srcOrd="0" destOrd="0" presId="urn:microsoft.com/office/officeart/2005/8/layout/radial6"/>
    <dgm:cxn modelId="{A59F9851-4812-4E24-9E60-C9295A65DB18}" srcId="{C70BDD09-B809-49C5-B737-9FEBA84F1152}" destId="{9B6667CD-BDB2-4EDA-A22A-F9ABAF0C2D08}" srcOrd="0" destOrd="0" parTransId="{6ABEE11F-9ABA-49FA-BC6A-DCF89C0AE349}" sibTransId="{556774F1-12CF-4740-83A9-1ED57BB64166}"/>
    <dgm:cxn modelId="{6F41E953-C6ED-42C7-8595-C650ABB44E96}" type="presOf" srcId="{95A692F5-45EA-4F29-BFF5-6B7C59A7F13A}" destId="{BEF7D0A0-8481-49C0-95EC-0C68E3362473}" srcOrd="0" destOrd="0" presId="urn:microsoft.com/office/officeart/2005/8/layout/radial6"/>
    <dgm:cxn modelId="{1B87A39C-870F-4FCC-B67A-A4162397E34E}" type="presOf" srcId="{DE11C7A4-5545-42A7-BBA9-87DEF7E3D51C}" destId="{8A32FB4B-1CAB-4EA4-8032-97C7E8AA292F}" srcOrd="0" destOrd="0" presId="urn:microsoft.com/office/officeart/2005/8/layout/radial6"/>
    <dgm:cxn modelId="{C3F9F5A7-B56B-4483-ACBB-D31F1686458A}" srcId="{C70BDD09-B809-49C5-B737-9FEBA84F1152}" destId="{95A692F5-45EA-4F29-BFF5-6B7C59A7F13A}" srcOrd="2" destOrd="0" parTransId="{D9504AF4-AD77-4EE3-A8CF-08F63D22F1F9}" sibTransId="{DE11C7A4-5545-42A7-BBA9-87DEF7E3D51C}"/>
    <dgm:cxn modelId="{4D2481A9-1112-4659-A486-7009033E445C}" type="presOf" srcId="{556774F1-12CF-4740-83A9-1ED57BB64166}" destId="{9B5CFC59-E8DA-4219-A495-65826F7D9493}" srcOrd="0" destOrd="0" presId="urn:microsoft.com/office/officeart/2005/8/layout/radial6"/>
    <dgm:cxn modelId="{CB913CAB-6CB1-4743-8162-582B500BA679}" type="presOf" srcId="{4CD5FE37-E82A-4BC1-A0FD-DFDCF6C99201}" destId="{7B782AE9-6CF4-4692-91DF-7E9D000A1ADB}" srcOrd="0" destOrd="0" presId="urn:microsoft.com/office/officeart/2005/8/layout/radial6"/>
    <dgm:cxn modelId="{8F60BAC0-F8C7-4763-BD8F-4F15BD506782}" type="presOf" srcId="{9B6667CD-BDB2-4EDA-A22A-F9ABAF0C2D08}" destId="{93950348-FE13-42AA-A403-C61973AC8E1C}" srcOrd="0" destOrd="0" presId="urn:microsoft.com/office/officeart/2005/8/layout/radial6"/>
    <dgm:cxn modelId="{8C491AD9-FFDF-492D-919A-A083600D42E0}" type="presOf" srcId="{D41EEC0C-76D7-4722-99A0-B50CBA827B0E}" destId="{0E0886EE-AC35-4893-91AF-9D5D59E8AA94}" srcOrd="0" destOrd="0" presId="urn:microsoft.com/office/officeart/2005/8/layout/radial6"/>
    <dgm:cxn modelId="{2E23B3DE-0466-429E-A3B5-48266C485E3C}" type="presOf" srcId="{270112F5-4CE4-4FE8-B167-BD3352ADAEDD}" destId="{A409125E-B2F1-49B8-93D5-FB9F2E1AF097}" srcOrd="0" destOrd="0" presId="urn:microsoft.com/office/officeart/2005/8/layout/radial6"/>
    <dgm:cxn modelId="{B84FECF0-B270-41DB-9036-F6F4CA10AFBF}" srcId="{C70BDD09-B809-49C5-B737-9FEBA84F1152}" destId="{270112F5-4CE4-4FE8-B167-BD3352ADAEDD}" srcOrd="1" destOrd="0" parTransId="{1E718948-9DFC-436F-8126-96E94E8C6EBF}" sibTransId="{D41EEC0C-76D7-4722-99A0-B50CBA827B0E}"/>
    <dgm:cxn modelId="{F886712D-F6BF-47E5-943D-CB46DF98B2D1}" type="presParOf" srcId="{7B782AE9-6CF4-4692-91DF-7E9D000A1ADB}" destId="{7EA4138C-2021-41D1-AD97-3BBD5A14F981}" srcOrd="0" destOrd="0" presId="urn:microsoft.com/office/officeart/2005/8/layout/radial6"/>
    <dgm:cxn modelId="{A9CEF8DC-0C13-4573-886F-78E8449C9E4B}" type="presParOf" srcId="{7B782AE9-6CF4-4692-91DF-7E9D000A1ADB}" destId="{93950348-FE13-42AA-A403-C61973AC8E1C}" srcOrd="1" destOrd="0" presId="urn:microsoft.com/office/officeart/2005/8/layout/radial6"/>
    <dgm:cxn modelId="{AE0AD680-A014-47DF-B368-ACFE06507041}" type="presParOf" srcId="{7B782AE9-6CF4-4692-91DF-7E9D000A1ADB}" destId="{89D8F59F-58F6-4C4D-8597-3DB99E10DB95}" srcOrd="2" destOrd="0" presId="urn:microsoft.com/office/officeart/2005/8/layout/radial6"/>
    <dgm:cxn modelId="{20AD0121-A3E1-4F5F-A1B0-CC218BE1D7E1}" type="presParOf" srcId="{7B782AE9-6CF4-4692-91DF-7E9D000A1ADB}" destId="{9B5CFC59-E8DA-4219-A495-65826F7D9493}" srcOrd="3" destOrd="0" presId="urn:microsoft.com/office/officeart/2005/8/layout/radial6"/>
    <dgm:cxn modelId="{6AA2C639-CFD7-422D-8B7B-1167FBA10554}" type="presParOf" srcId="{7B782AE9-6CF4-4692-91DF-7E9D000A1ADB}" destId="{A409125E-B2F1-49B8-93D5-FB9F2E1AF097}" srcOrd="4" destOrd="0" presId="urn:microsoft.com/office/officeart/2005/8/layout/radial6"/>
    <dgm:cxn modelId="{36095F7A-BD7B-4635-BC2E-1FAD6DDB5D95}" type="presParOf" srcId="{7B782AE9-6CF4-4692-91DF-7E9D000A1ADB}" destId="{8B05F6E1-7888-47CE-A720-42072082E965}" srcOrd="5" destOrd="0" presId="urn:microsoft.com/office/officeart/2005/8/layout/radial6"/>
    <dgm:cxn modelId="{79732EB7-455F-4DBA-83AC-CFAB0FEA87CA}" type="presParOf" srcId="{7B782AE9-6CF4-4692-91DF-7E9D000A1ADB}" destId="{0E0886EE-AC35-4893-91AF-9D5D59E8AA94}" srcOrd="6" destOrd="0" presId="urn:microsoft.com/office/officeart/2005/8/layout/radial6"/>
    <dgm:cxn modelId="{68B835B3-0949-4B0B-AD5F-A2D68761E882}" type="presParOf" srcId="{7B782AE9-6CF4-4692-91DF-7E9D000A1ADB}" destId="{BEF7D0A0-8481-49C0-95EC-0C68E3362473}" srcOrd="7" destOrd="0" presId="urn:microsoft.com/office/officeart/2005/8/layout/radial6"/>
    <dgm:cxn modelId="{5FA058AF-069B-46FC-9D7B-0C49462707B5}" type="presParOf" srcId="{7B782AE9-6CF4-4692-91DF-7E9D000A1ADB}" destId="{58B941CC-1756-4DF7-8281-C7D8F58DE620}" srcOrd="8" destOrd="0" presId="urn:microsoft.com/office/officeart/2005/8/layout/radial6"/>
    <dgm:cxn modelId="{8F673AC9-4868-4B36-A969-40995DCF8950}" type="presParOf" srcId="{7B782AE9-6CF4-4692-91DF-7E9D000A1ADB}" destId="{8A32FB4B-1CAB-4EA4-8032-97C7E8AA292F}"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054BF5-F8CB-4419-8BF7-35D07DB4FB2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FB71929B-753E-4653-8F45-3EEE374AE6CC}">
      <dgm:prSet phldrT="[Text]"/>
      <dgm:spPr/>
      <dgm:t>
        <a:bodyPr/>
        <a:lstStyle/>
        <a:p>
          <a:r>
            <a:rPr lang="en-US" dirty="0"/>
            <a:t>Node</a:t>
          </a:r>
        </a:p>
      </dgm:t>
    </dgm:pt>
    <dgm:pt modelId="{355D9102-6D06-4334-9432-0FFCE7877B70}" type="parTrans" cxnId="{000ABB37-BAF6-45B1-8186-AC4FD34DBD80}">
      <dgm:prSet/>
      <dgm:spPr/>
      <dgm:t>
        <a:bodyPr/>
        <a:lstStyle/>
        <a:p>
          <a:endParaRPr lang="en-US"/>
        </a:p>
      </dgm:t>
    </dgm:pt>
    <dgm:pt modelId="{EB7389E2-FAB5-49FD-A383-89550947F9C2}" type="sibTrans" cxnId="{000ABB37-BAF6-45B1-8186-AC4FD34DBD80}">
      <dgm:prSet/>
      <dgm:spPr/>
      <dgm:t>
        <a:bodyPr/>
        <a:lstStyle/>
        <a:p>
          <a:endParaRPr lang="en-US"/>
        </a:p>
      </dgm:t>
    </dgm:pt>
    <dgm:pt modelId="{3A8EEFEE-64FF-4FD1-B643-DA629220C7A0}">
      <dgm:prSet phldrT="[Text]"/>
      <dgm:spPr/>
      <dgm:t>
        <a:bodyPr/>
        <a:lstStyle/>
        <a:p>
          <a:r>
            <a:rPr lang="en-US" dirty="0"/>
            <a:t>Core</a:t>
          </a:r>
        </a:p>
      </dgm:t>
    </dgm:pt>
    <dgm:pt modelId="{C33DDF5E-7E4D-4B95-9051-7E281DF817C1}" type="parTrans" cxnId="{BDE1233A-EA55-459D-89DB-04BB83D384A2}">
      <dgm:prSet/>
      <dgm:spPr/>
      <dgm:t>
        <a:bodyPr/>
        <a:lstStyle/>
        <a:p>
          <a:endParaRPr lang="en-US"/>
        </a:p>
      </dgm:t>
    </dgm:pt>
    <dgm:pt modelId="{98A38D5B-839E-4671-8170-06750DCCB21A}" type="sibTrans" cxnId="{BDE1233A-EA55-459D-89DB-04BB83D384A2}">
      <dgm:prSet/>
      <dgm:spPr/>
      <dgm:t>
        <a:bodyPr/>
        <a:lstStyle/>
        <a:p>
          <a:endParaRPr lang="en-US"/>
        </a:p>
      </dgm:t>
    </dgm:pt>
    <dgm:pt modelId="{2F42A220-4910-4A31-8F84-5B28FDD5B4ED}">
      <dgm:prSet phldrT="[Text]"/>
      <dgm:spPr/>
      <dgm:t>
        <a:bodyPr/>
        <a:lstStyle/>
        <a:p>
          <a:r>
            <a:rPr lang="en-US" dirty="0"/>
            <a:t>Processor</a:t>
          </a:r>
        </a:p>
      </dgm:t>
    </dgm:pt>
    <dgm:pt modelId="{72101D0B-1019-47B1-AA9E-0E38A8371E9F}" type="parTrans" cxnId="{D113093B-AD6C-4670-B2F3-1EBAAEC8B48E}">
      <dgm:prSet/>
      <dgm:spPr/>
      <dgm:t>
        <a:bodyPr/>
        <a:lstStyle/>
        <a:p>
          <a:endParaRPr lang="en-US"/>
        </a:p>
      </dgm:t>
    </dgm:pt>
    <dgm:pt modelId="{74AA7E7F-8001-405A-A38C-864D01ECA733}" type="sibTrans" cxnId="{D113093B-AD6C-4670-B2F3-1EBAAEC8B48E}">
      <dgm:prSet/>
      <dgm:spPr/>
      <dgm:t>
        <a:bodyPr/>
        <a:lstStyle/>
        <a:p>
          <a:endParaRPr lang="en-US"/>
        </a:p>
      </dgm:t>
    </dgm:pt>
    <dgm:pt modelId="{09C3324E-9336-456E-85C7-91CB2EA69F76}">
      <dgm:prSet phldrT="[Text]"/>
      <dgm:spPr/>
      <dgm:t>
        <a:bodyPr/>
        <a:lstStyle/>
        <a:p>
          <a:r>
            <a:rPr lang="en-US" dirty="0"/>
            <a:t>Processor</a:t>
          </a:r>
        </a:p>
      </dgm:t>
    </dgm:pt>
    <dgm:pt modelId="{F18B3725-6BAB-4F52-8559-7B22172DBFC8}" type="parTrans" cxnId="{C9DA22EB-565C-4A3C-8900-1EF0C1F92491}">
      <dgm:prSet/>
      <dgm:spPr/>
      <dgm:t>
        <a:bodyPr/>
        <a:lstStyle/>
        <a:p>
          <a:endParaRPr lang="en-US"/>
        </a:p>
      </dgm:t>
    </dgm:pt>
    <dgm:pt modelId="{5492E37E-C2F9-4008-9B94-01A134082198}" type="sibTrans" cxnId="{C9DA22EB-565C-4A3C-8900-1EF0C1F92491}">
      <dgm:prSet/>
      <dgm:spPr/>
      <dgm:t>
        <a:bodyPr/>
        <a:lstStyle/>
        <a:p>
          <a:endParaRPr lang="en-US"/>
        </a:p>
      </dgm:t>
    </dgm:pt>
    <dgm:pt modelId="{21AAF89C-D39D-4729-A286-F4F292DE67E6}">
      <dgm:prSet phldrT="[Text]"/>
      <dgm:spPr/>
      <dgm:t>
        <a:bodyPr/>
        <a:lstStyle/>
        <a:p>
          <a:r>
            <a:rPr lang="en-US" dirty="0"/>
            <a:t>Core</a:t>
          </a:r>
        </a:p>
      </dgm:t>
    </dgm:pt>
    <dgm:pt modelId="{E23501F6-9B0A-450B-B53C-3D08CC274210}" type="parTrans" cxnId="{01986AD1-F899-4ECF-8500-E5ADB0FFE57B}">
      <dgm:prSet/>
      <dgm:spPr/>
      <dgm:t>
        <a:bodyPr/>
        <a:lstStyle/>
        <a:p>
          <a:endParaRPr lang="en-US"/>
        </a:p>
      </dgm:t>
    </dgm:pt>
    <dgm:pt modelId="{2547FDC3-9D75-46D6-8FFF-E0E538BFCC28}" type="sibTrans" cxnId="{01986AD1-F899-4ECF-8500-E5ADB0FFE57B}">
      <dgm:prSet/>
      <dgm:spPr/>
      <dgm:t>
        <a:bodyPr/>
        <a:lstStyle/>
        <a:p>
          <a:endParaRPr lang="en-US"/>
        </a:p>
      </dgm:t>
    </dgm:pt>
    <dgm:pt modelId="{BA4EA23A-83B3-43FB-9DAA-CBDC8A986286}">
      <dgm:prSet phldrT="[Text]"/>
      <dgm:spPr>
        <a:solidFill>
          <a:schemeClr val="accent6"/>
        </a:solidFill>
      </dgm:spPr>
      <dgm:t>
        <a:bodyPr/>
        <a:lstStyle/>
        <a:p>
          <a:r>
            <a:rPr lang="en-US" dirty="0"/>
            <a:t>Task</a:t>
          </a:r>
          <a:r>
            <a:rPr lang="en-US" baseline="-25000" dirty="0"/>
            <a:t>5</a:t>
          </a:r>
          <a:endParaRPr lang="en-US" dirty="0"/>
        </a:p>
      </dgm:t>
    </dgm:pt>
    <dgm:pt modelId="{8CAF8E7A-5F98-4846-9938-E1F40208B502}" type="parTrans" cxnId="{00EDE97D-A012-4C10-B26B-CF3F0C4E587B}">
      <dgm:prSet/>
      <dgm:spPr/>
      <dgm:t>
        <a:bodyPr/>
        <a:lstStyle/>
        <a:p>
          <a:endParaRPr lang="en-US"/>
        </a:p>
      </dgm:t>
    </dgm:pt>
    <dgm:pt modelId="{EA6AB6E1-79CC-48AA-9ADC-043D961D0B27}" type="sibTrans" cxnId="{00EDE97D-A012-4C10-B26B-CF3F0C4E587B}">
      <dgm:prSet/>
      <dgm:spPr/>
      <dgm:t>
        <a:bodyPr/>
        <a:lstStyle/>
        <a:p>
          <a:endParaRPr lang="en-US"/>
        </a:p>
      </dgm:t>
    </dgm:pt>
    <dgm:pt modelId="{56CA2637-857C-4119-909B-76EA4272DD32}">
      <dgm:prSet phldrT="[Text]"/>
      <dgm:spPr>
        <a:solidFill>
          <a:schemeClr val="accent6"/>
        </a:solidFill>
      </dgm:spPr>
      <dgm:t>
        <a:bodyPr/>
        <a:lstStyle/>
        <a:p>
          <a:r>
            <a:rPr lang="en-US" dirty="0"/>
            <a:t>Task</a:t>
          </a:r>
          <a:r>
            <a:rPr lang="en-US" baseline="-25000" dirty="0"/>
            <a:t>6</a:t>
          </a:r>
          <a:endParaRPr lang="en-US" dirty="0"/>
        </a:p>
      </dgm:t>
    </dgm:pt>
    <dgm:pt modelId="{AAD65EC1-BD97-4F01-AD00-DAC409F536F6}" type="parTrans" cxnId="{426AC37E-8E11-407B-B5E5-37C08B7F3AB1}">
      <dgm:prSet/>
      <dgm:spPr/>
      <dgm:t>
        <a:bodyPr/>
        <a:lstStyle/>
        <a:p>
          <a:endParaRPr lang="en-US"/>
        </a:p>
      </dgm:t>
    </dgm:pt>
    <dgm:pt modelId="{8BEBB11D-6211-42CB-A6FC-D7016D045433}" type="sibTrans" cxnId="{426AC37E-8E11-407B-B5E5-37C08B7F3AB1}">
      <dgm:prSet/>
      <dgm:spPr/>
      <dgm:t>
        <a:bodyPr/>
        <a:lstStyle/>
        <a:p>
          <a:endParaRPr lang="en-US"/>
        </a:p>
      </dgm:t>
    </dgm:pt>
    <dgm:pt modelId="{F9497423-7787-43BF-A1BE-F44991785509}">
      <dgm:prSet phldrT="[Text]"/>
      <dgm:spPr/>
      <dgm:t>
        <a:bodyPr/>
        <a:lstStyle/>
        <a:p>
          <a:r>
            <a:rPr lang="en-US" dirty="0"/>
            <a:t>Core</a:t>
          </a:r>
        </a:p>
      </dgm:t>
    </dgm:pt>
    <dgm:pt modelId="{E8EAA6C4-E9AF-4A28-B46D-ADB8843DE078}" type="parTrans" cxnId="{54D50C26-9699-46C4-83DF-9D1170864BFC}">
      <dgm:prSet/>
      <dgm:spPr/>
      <dgm:t>
        <a:bodyPr/>
        <a:lstStyle/>
        <a:p>
          <a:endParaRPr lang="en-US"/>
        </a:p>
      </dgm:t>
    </dgm:pt>
    <dgm:pt modelId="{E9ECF69C-004A-4EDD-8E79-852778876B6D}" type="sibTrans" cxnId="{54D50C26-9699-46C4-83DF-9D1170864BFC}">
      <dgm:prSet/>
      <dgm:spPr/>
      <dgm:t>
        <a:bodyPr/>
        <a:lstStyle/>
        <a:p>
          <a:endParaRPr lang="en-US"/>
        </a:p>
      </dgm:t>
    </dgm:pt>
    <dgm:pt modelId="{B2960507-5DFE-4AE5-8926-0C45FA5E9053}">
      <dgm:prSet phldrT="[Text]"/>
      <dgm:spPr>
        <a:solidFill>
          <a:schemeClr val="accent6"/>
        </a:solidFill>
      </dgm:spPr>
      <dgm:t>
        <a:bodyPr/>
        <a:lstStyle/>
        <a:p>
          <a:r>
            <a:rPr lang="en-US" dirty="0"/>
            <a:t>Task</a:t>
          </a:r>
          <a:r>
            <a:rPr lang="en-US" baseline="-25000" dirty="0"/>
            <a:t>…</a:t>
          </a:r>
          <a:endParaRPr lang="en-US" dirty="0"/>
        </a:p>
      </dgm:t>
    </dgm:pt>
    <dgm:pt modelId="{8A04D1E6-62FF-427D-86AA-376D0CF6B3B4}" type="parTrans" cxnId="{4016FC5D-0B0D-4D83-90F7-3678559BCB12}">
      <dgm:prSet/>
      <dgm:spPr/>
      <dgm:t>
        <a:bodyPr/>
        <a:lstStyle/>
        <a:p>
          <a:endParaRPr lang="en-US"/>
        </a:p>
      </dgm:t>
    </dgm:pt>
    <dgm:pt modelId="{3987DF88-A0A3-45F4-B49E-FC33CC0B7CF7}" type="sibTrans" cxnId="{4016FC5D-0B0D-4D83-90F7-3678559BCB12}">
      <dgm:prSet/>
      <dgm:spPr/>
      <dgm:t>
        <a:bodyPr/>
        <a:lstStyle/>
        <a:p>
          <a:endParaRPr lang="en-US"/>
        </a:p>
      </dgm:t>
    </dgm:pt>
    <dgm:pt modelId="{17B2640D-4177-40D0-9CC6-F484AD058A4A}">
      <dgm:prSet phldrT="[Text]"/>
      <dgm:spPr>
        <a:solidFill>
          <a:schemeClr val="accent6"/>
        </a:solidFill>
      </dgm:spPr>
      <dgm:t>
        <a:bodyPr/>
        <a:lstStyle/>
        <a:p>
          <a:r>
            <a:rPr lang="en-US" dirty="0" err="1"/>
            <a:t>Task</a:t>
          </a:r>
          <a:r>
            <a:rPr lang="en-US" baseline="-25000" dirty="0" err="1"/>
            <a:t>n</a:t>
          </a:r>
          <a:endParaRPr lang="en-US" dirty="0"/>
        </a:p>
      </dgm:t>
    </dgm:pt>
    <dgm:pt modelId="{2975A251-6964-42E7-8375-87B8635C2199}" type="parTrans" cxnId="{8AC2A06A-7C95-49FC-AAB3-CB0AA8B44B75}">
      <dgm:prSet/>
      <dgm:spPr/>
      <dgm:t>
        <a:bodyPr/>
        <a:lstStyle/>
        <a:p>
          <a:endParaRPr lang="en-US"/>
        </a:p>
      </dgm:t>
    </dgm:pt>
    <dgm:pt modelId="{E708A18D-A600-4DB1-A9F9-F21E5713C3A1}" type="sibTrans" cxnId="{8AC2A06A-7C95-49FC-AAB3-CB0AA8B44B75}">
      <dgm:prSet/>
      <dgm:spPr/>
      <dgm:t>
        <a:bodyPr/>
        <a:lstStyle/>
        <a:p>
          <a:endParaRPr lang="en-US"/>
        </a:p>
      </dgm:t>
    </dgm:pt>
    <dgm:pt modelId="{9069B342-234C-40F0-AE36-628784B96AD8}">
      <dgm:prSet phldrT="[Text]"/>
      <dgm:spPr/>
      <dgm:t>
        <a:bodyPr/>
        <a:lstStyle/>
        <a:p>
          <a:r>
            <a:rPr lang="en-US" dirty="0"/>
            <a:t>Core</a:t>
          </a:r>
        </a:p>
      </dgm:t>
    </dgm:pt>
    <dgm:pt modelId="{8728E795-DFFE-4CA3-B106-D44DCCCE86D6}" type="parTrans" cxnId="{AF224309-BBD7-4C14-BD12-21C2AD8ED93D}">
      <dgm:prSet/>
      <dgm:spPr/>
      <dgm:t>
        <a:bodyPr/>
        <a:lstStyle/>
        <a:p>
          <a:endParaRPr lang="en-US"/>
        </a:p>
      </dgm:t>
    </dgm:pt>
    <dgm:pt modelId="{25936E79-C359-4DE3-A89B-EB000822CE58}" type="sibTrans" cxnId="{AF224309-BBD7-4C14-BD12-21C2AD8ED93D}">
      <dgm:prSet/>
      <dgm:spPr/>
      <dgm:t>
        <a:bodyPr/>
        <a:lstStyle/>
        <a:p>
          <a:endParaRPr lang="en-US"/>
        </a:p>
      </dgm:t>
    </dgm:pt>
    <dgm:pt modelId="{302B97D2-1014-49D0-9622-B223F81CDC43}">
      <dgm:prSet phldrT="[Text]" custT="1"/>
      <dgm:spPr/>
      <dgm:t>
        <a:bodyPr/>
        <a:lstStyle/>
        <a:p>
          <a:r>
            <a:rPr lang="en-US" sz="1200" dirty="0"/>
            <a:t>Node</a:t>
          </a:r>
          <a:endParaRPr lang="en-US" sz="1200" baseline="-25000" dirty="0"/>
        </a:p>
      </dgm:t>
    </dgm:pt>
    <dgm:pt modelId="{253EE406-B423-4BB0-8304-C579CBE04B74}" type="parTrans" cxnId="{FE986B07-63C6-4CFC-8D60-5BD11E7723D8}">
      <dgm:prSet/>
      <dgm:spPr/>
      <dgm:t>
        <a:bodyPr/>
        <a:lstStyle/>
        <a:p>
          <a:endParaRPr lang="en-US"/>
        </a:p>
      </dgm:t>
    </dgm:pt>
    <dgm:pt modelId="{545F7CA4-14B5-44BE-A97B-3E0EF4E2E814}" type="sibTrans" cxnId="{FE986B07-63C6-4CFC-8D60-5BD11E7723D8}">
      <dgm:prSet/>
      <dgm:spPr/>
      <dgm:t>
        <a:bodyPr/>
        <a:lstStyle/>
        <a:p>
          <a:endParaRPr lang="en-US"/>
        </a:p>
      </dgm:t>
    </dgm:pt>
    <dgm:pt modelId="{10CD3D5C-FABB-4B36-8767-3BF69811C364}">
      <dgm:prSet phldrT="[Text]"/>
      <dgm:spPr/>
      <dgm:t>
        <a:bodyPr/>
        <a:lstStyle/>
        <a:p>
          <a:r>
            <a:rPr lang="en-US" dirty="0"/>
            <a:t>Processor</a:t>
          </a:r>
        </a:p>
      </dgm:t>
    </dgm:pt>
    <dgm:pt modelId="{00639F0A-56DB-4750-A27A-7410D026E334}" type="parTrans" cxnId="{87C201DF-4E2E-4B50-86B8-3B0485B25FBF}">
      <dgm:prSet/>
      <dgm:spPr/>
      <dgm:t>
        <a:bodyPr/>
        <a:lstStyle/>
        <a:p>
          <a:endParaRPr lang="en-US"/>
        </a:p>
      </dgm:t>
    </dgm:pt>
    <dgm:pt modelId="{A02BCAE3-4800-4EBF-9719-4DD8560A810A}" type="sibTrans" cxnId="{87C201DF-4E2E-4B50-86B8-3B0485B25FBF}">
      <dgm:prSet/>
      <dgm:spPr/>
      <dgm:t>
        <a:bodyPr/>
        <a:lstStyle/>
        <a:p>
          <a:endParaRPr lang="en-US"/>
        </a:p>
      </dgm:t>
    </dgm:pt>
    <dgm:pt modelId="{D82D1971-C486-4E87-8A15-F75DDF0E4844}">
      <dgm:prSet phldrT="[Text]"/>
      <dgm:spPr/>
      <dgm:t>
        <a:bodyPr/>
        <a:lstStyle/>
        <a:p>
          <a:r>
            <a:rPr lang="en-US" dirty="0"/>
            <a:t>Core</a:t>
          </a:r>
        </a:p>
      </dgm:t>
    </dgm:pt>
    <dgm:pt modelId="{48138299-BB6C-4418-A505-5A70A2AB14D5}" type="parTrans" cxnId="{E49A0A98-4004-472B-8F60-555DD1F06D11}">
      <dgm:prSet/>
      <dgm:spPr/>
      <dgm:t>
        <a:bodyPr/>
        <a:lstStyle/>
        <a:p>
          <a:endParaRPr lang="en-US"/>
        </a:p>
      </dgm:t>
    </dgm:pt>
    <dgm:pt modelId="{75274F04-058E-49C8-B2DE-517B5D63342E}" type="sibTrans" cxnId="{E49A0A98-4004-472B-8F60-555DD1F06D11}">
      <dgm:prSet/>
      <dgm:spPr/>
      <dgm:t>
        <a:bodyPr/>
        <a:lstStyle/>
        <a:p>
          <a:endParaRPr lang="en-US"/>
        </a:p>
      </dgm:t>
    </dgm:pt>
    <dgm:pt modelId="{6C3C03FB-37C6-484E-9B68-076CC13622CD}">
      <dgm:prSet phldrT="[Text]"/>
      <dgm:spPr>
        <a:solidFill>
          <a:schemeClr val="accent6"/>
        </a:solidFill>
      </dgm:spPr>
      <dgm:t>
        <a:bodyPr/>
        <a:lstStyle/>
        <a:p>
          <a:r>
            <a:rPr lang="en-US" dirty="0"/>
            <a:t>Task</a:t>
          </a:r>
          <a:r>
            <a:rPr lang="en-US" baseline="-25000" dirty="0"/>
            <a:t>1</a:t>
          </a:r>
          <a:endParaRPr lang="en-US" dirty="0"/>
        </a:p>
      </dgm:t>
    </dgm:pt>
    <dgm:pt modelId="{A386C645-D06C-4261-AF7F-5AB4F14D4978}" type="parTrans" cxnId="{C3F33B69-A906-41D4-857E-356E72AD4ED4}">
      <dgm:prSet/>
      <dgm:spPr/>
      <dgm:t>
        <a:bodyPr/>
        <a:lstStyle/>
        <a:p>
          <a:endParaRPr lang="en-US"/>
        </a:p>
      </dgm:t>
    </dgm:pt>
    <dgm:pt modelId="{92E7E636-D32C-4AAB-B4CC-2FD64A546BB0}" type="sibTrans" cxnId="{C3F33B69-A906-41D4-857E-356E72AD4ED4}">
      <dgm:prSet/>
      <dgm:spPr/>
      <dgm:t>
        <a:bodyPr/>
        <a:lstStyle/>
        <a:p>
          <a:endParaRPr lang="en-US"/>
        </a:p>
      </dgm:t>
    </dgm:pt>
    <dgm:pt modelId="{A709788E-1D47-41C6-8EBF-983B9C6CAE21}">
      <dgm:prSet phldrT="[Text]"/>
      <dgm:spPr/>
      <dgm:t>
        <a:bodyPr/>
        <a:lstStyle/>
        <a:p>
          <a:r>
            <a:rPr lang="en-US" dirty="0"/>
            <a:t>Core</a:t>
          </a:r>
          <a:endParaRPr lang="en-US" baseline="-25000" dirty="0"/>
        </a:p>
      </dgm:t>
    </dgm:pt>
    <dgm:pt modelId="{F451503B-1A52-4C16-8B30-44D698CFE2D4}" type="parTrans" cxnId="{9E9E92C3-BB25-4161-A9F1-BA9E10DB620F}">
      <dgm:prSet/>
      <dgm:spPr/>
      <dgm:t>
        <a:bodyPr/>
        <a:lstStyle/>
        <a:p>
          <a:endParaRPr lang="en-US"/>
        </a:p>
      </dgm:t>
    </dgm:pt>
    <dgm:pt modelId="{7B8C0BDD-81AA-45E7-B8C6-2667A17D3B76}" type="sibTrans" cxnId="{9E9E92C3-BB25-4161-A9F1-BA9E10DB620F}">
      <dgm:prSet/>
      <dgm:spPr/>
      <dgm:t>
        <a:bodyPr/>
        <a:lstStyle/>
        <a:p>
          <a:endParaRPr lang="en-US"/>
        </a:p>
      </dgm:t>
    </dgm:pt>
    <dgm:pt modelId="{CA016EAF-8395-4128-94C1-CFB3BE0C5938}">
      <dgm:prSet phldrT="[Text]"/>
      <dgm:spPr>
        <a:solidFill>
          <a:schemeClr val="accent6"/>
        </a:solidFill>
      </dgm:spPr>
      <dgm:t>
        <a:bodyPr/>
        <a:lstStyle/>
        <a:p>
          <a:r>
            <a:rPr lang="en-US" dirty="0"/>
            <a:t>Task</a:t>
          </a:r>
          <a:r>
            <a:rPr lang="en-US" baseline="-25000" dirty="0"/>
            <a:t>2</a:t>
          </a:r>
          <a:endParaRPr lang="en-US" dirty="0"/>
        </a:p>
      </dgm:t>
    </dgm:pt>
    <dgm:pt modelId="{A0589EB2-684A-4614-A8DB-97B038888ED3}" type="parTrans" cxnId="{954166D0-C6C6-4F3D-A595-407B27CE3B6F}">
      <dgm:prSet/>
      <dgm:spPr/>
      <dgm:t>
        <a:bodyPr/>
        <a:lstStyle/>
        <a:p>
          <a:endParaRPr lang="en-US"/>
        </a:p>
      </dgm:t>
    </dgm:pt>
    <dgm:pt modelId="{3503B3E7-AD7B-48CA-8453-8DA95DA23B12}" type="sibTrans" cxnId="{954166D0-C6C6-4F3D-A595-407B27CE3B6F}">
      <dgm:prSet/>
      <dgm:spPr/>
      <dgm:t>
        <a:bodyPr/>
        <a:lstStyle/>
        <a:p>
          <a:endParaRPr lang="en-US"/>
        </a:p>
      </dgm:t>
    </dgm:pt>
    <dgm:pt modelId="{662AA260-FF02-4DAA-AA13-5EB1D1CD32F4}">
      <dgm:prSet phldrT="[Text]"/>
      <dgm:spPr/>
      <dgm:t>
        <a:bodyPr/>
        <a:lstStyle/>
        <a:p>
          <a:r>
            <a:rPr lang="en-US" dirty="0"/>
            <a:t>Processor</a:t>
          </a:r>
        </a:p>
      </dgm:t>
    </dgm:pt>
    <dgm:pt modelId="{5A2054A7-EB01-404C-8751-ECB80EEF1ECD}" type="parTrans" cxnId="{C7036C53-12A7-488F-AA58-F0EFD30403BD}">
      <dgm:prSet/>
      <dgm:spPr/>
      <dgm:t>
        <a:bodyPr/>
        <a:lstStyle/>
        <a:p>
          <a:endParaRPr lang="en-US"/>
        </a:p>
      </dgm:t>
    </dgm:pt>
    <dgm:pt modelId="{F60B1252-C61E-4CA2-AFB8-22DFE2C8862C}" type="sibTrans" cxnId="{C7036C53-12A7-488F-AA58-F0EFD30403BD}">
      <dgm:prSet/>
      <dgm:spPr/>
      <dgm:t>
        <a:bodyPr/>
        <a:lstStyle/>
        <a:p>
          <a:endParaRPr lang="en-US"/>
        </a:p>
      </dgm:t>
    </dgm:pt>
    <dgm:pt modelId="{85CE2FC3-5B20-4E74-93F5-F7CB8E41F7E7}">
      <dgm:prSet phldrT="[Text]"/>
      <dgm:spPr/>
      <dgm:t>
        <a:bodyPr/>
        <a:lstStyle/>
        <a:p>
          <a:r>
            <a:rPr lang="en-US" dirty="0"/>
            <a:t>Core</a:t>
          </a:r>
        </a:p>
      </dgm:t>
    </dgm:pt>
    <dgm:pt modelId="{6EFF71A3-F6C7-4247-902F-03F1906AF4B5}" type="parTrans" cxnId="{7E3A8B84-3AE0-4D6D-B714-44D62DCE993B}">
      <dgm:prSet/>
      <dgm:spPr/>
      <dgm:t>
        <a:bodyPr/>
        <a:lstStyle/>
        <a:p>
          <a:endParaRPr lang="en-US"/>
        </a:p>
      </dgm:t>
    </dgm:pt>
    <dgm:pt modelId="{163C1AB1-34DE-4365-8310-4DDD7893403C}" type="sibTrans" cxnId="{7E3A8B84-3AE0-4D6D-B714-44D62DCE993B}">
      <dgm:prSet/>
      <dgm:spPr/>
      <dgm:t>
        <a:bodyPr/>
        <a:lstStyle/>
        <a:p>
          <a:endParaRPr lang="en-US"/>
        </a:p>
      </dgm:t>
    </dgm:pt>
    <dgm:pt modelId="{9B9D410A-7A9A-416A-9F12-E2403D566ED3}">
      <dgm:prSet phldrT="[Text]"/>
      <dgm:spPr>
        <a:solidFill>
          <a:schemeClr val="accent6"/>
        </a:solidFill>
      </dgm:spPr>
      <dgm:t>
        <a:bodyPr/>
        <a:lstStyle/>
        <a:p>
          <a:r>
            <a:rPr lang="en-US" dirty="0"/>
            <a:t>Task</a:t>
          </a:r>
          <a:r>
            <a:rPr lang="en-US" baseline="-25000" dirty="0"/>
            <a:t>3</a:t>
          </a:r>
        </a:p>
      </dgm:t>
    </dgm:pt>
    <dgm:pt modelId="{271D4AE8-3E88-49F6-A6CB-8D719994BBA8}" type="parTrans" cxnId="{32E0B7E9-8329-40BC-81C8-8A36B5E5EB33}">
      <dgm:prSet/>
      <dgm:spPr/>
      <dgm:t>
        <a:bodyPr/>
        <a:lstStyle/>
        <a:p>
          <a:endParaRPr lang="en-US"/>
        </a:p>
      </dgm:t>
    </dgm:pt>
    <dgm:pt modelId="{796F8ACD-D886-4347-AB99-46E2754BF5F6}" type="sibTrans" cxnId="{32E0B7E9-8329-40BC-81C8-8A36B5E5EB33}">
      <dgm:prSet/>
      <dgm:spPr/>
      <dgm:t>
        <a:bodyPr/>
        <a:lstStyle/>
        <a:p>
          <a:endParaRPr lang="en-US"/>
        </a:p>
      </dgm:t>
    </dgm:pt>
    <dgm:pt modelId="{50634887-9D04-441A-8E79-0541A92F607A}">
      <dgm:prSet phldrT="[Text]"/>
      <dgm:spPr/>
      <dgm:t>
        <a:bodyPr/>
        <a:lstStyle/>
        <a:p>
          <a:r>
            <a:rPr lang="en-US" dirty="0"/>
            <a:t>Core</a:t>
          </a:r>
        </a:p>
      </dgm:t>
    </dgm:pt>
    <dgm:pt modelId="{F0AF1BF0-4BC5-4BAD-B233-02418578B993}" type="parTrans" cxnId="{FEA2FDF9-159A-4629-99F5-6D2CC576823A}">
      <dgm:prSet/>
      <dgm:spPr/>
      <dgm:t>
        <a:bodyPr/>
        <a:lstStyle/>
        <a:p>
          <a:endParaRPr lang="en-US"/>
        </a:p>
      </dgm:t>
    </dgm:pt>
    <dgm:pt modelId="{2D7B5E32-2B0D-4D68-9AA4-77820B9A5743}" type="sibTrans" cxnId="{FEA2FDF9-159A-4629-99F5-6D2CC576823A}">
      <dgm:prSet/>
      <dgm:spPr/>
      <dgm:t>
        <a:bodyPr/>
        <a:lstStyle/>
        <a:p>
          <a:endParaRPr lang="en-US"/>
        </a:p>
      </dgm:t>
    </dgm:pt>
    <dgm:pt modelId="{CE77F216-7BFD-42E5-A225-35A95FE271BF}">
      <dgm:prSet phldrT="[Text]"/>
      <dgm:spPr>
        <a:solidFill>
          <a:schemeClr val="accent6"/>
        </a:solidFill>
      </dgm:spPr>
      <dgm:t>
        <a:bodyPr/>
        <a:lstStyle/>
        <a:p>
          <a:r>
            <a:rPr lang="en-US" dirty="0"/>
            <a:t>Task</a:t>
          </a:r>
          <a:r>
            <a:rPr lang="en-US" baseline="-25000" dirty="0"/>
            <a:t>4</a:t>
          </a:r>
          <a:endParaRPr lang="en-US" dirty="0"/>
        </a:p>
      </dgm:t>
    </dgm:pt>
    <dgm:pt modelId="{7FAB4F85-B343-4329-864D-64220DABE89F}" type="parTrans" cxnId="{2A81F3AC-42AB-458D-8643-736D83D2BF5E}">
      <dgm:prSet/>
      <dgm:spPr/>
      <dgm:t>
        <a:bodyPr/>
        <a:lstStyle/>
        <a:p>
          <a:endParaRPr lang="en-US"/>
        </a:p>
      </dgm:t>
    </dgm:pt>
    <dgm:pt modelId="{71578B51-AD70-40CA-ACC2-C1D087D065FE}" type="sibTrans" cxnId="{2A81F3AC-42AB-458D-8643-736D83D2BF5E}">
      <dgm:prSet/>
      <dgm:spPr/>
      <dgm:t>
        <a:bodyPr/>
        <a:lstStyle/>
        <a:p>
          <a:endParaRPr lang="en-US"/>
        </a:p>
      </dgm:t>
    </dgm:pt>
    <dgm:pt modelId="{B175281C-178F-406D-AE70-093369BD641A}">
      <dgm:prSet phldrT="[Text]"/>
      <dgm:spPr/>
      <dgm:t>
        <a:bodyPr/>
        <a:lstStyle/>
        <a:p>
          <a:r>
            <a:rPr lang="en-US" dirty="0"/>
            <a:t>Cluster</a:t>
          </a:r>
        </a:p>
      </dgm:t>
    </dgm:pt>
    <dgm:pt modelId="{F6043C11-9BDB-46C6-8EFC-2EAAC3378AD6}" type="parTrans" cxnId="{C81E2705-AD3D-4C2B-B8DD-FF87D94C1508}">
      <dgm:prSet/>
      <dgm:spPr/>
      <dgm:t>
        <a:bodyPr/>
        <a:lstStyle/>
        <a:p>
          <a:endParaRPr lang="en-US"/>
        </a:p>
      </dgm:t>
    </dgm:pt>
    <dgm:pt modelId="{EE8AA233-5A58-4D5F-939D-D435D524F85C}" type="sibTrans" cxnId="{C81E2705-AD3D-4C2B-B8DD-FF87D94C1508}">
      <dgm:prSet/>
      <dgm:spPr/>
      <dgm:t>
        <a:bodyPr/>
        <a:lstStyle/>
        <a:p>
          <a:endParaRPr lang="en-US"/>
        </a:p>
      </dgm:t>
    </dgm:pt>
    <dgm:pt modelId="{B56A0948-9D9B-4ABD-943C-61CC1B050310}" type="pres">
      <dgm:prSet presAssocID="{E2054BF5-F8CB-4419-8BF7-35D07DB4FB26}" presName="hierChild1" presStyleCnt="0">
        <dgm:presLayoutVars>
          <dgm:orgChart val="1"/>
          <dgm:chPref val="1"/>
          <dgm:dir/>
          <dgm:animOne val="branch"/>
          <dgm:animLvl val="lvl"/>
          <dgm:resizeHandles/>
        </dgm:presLayoutVars>
      </dgm:prSet>
      <dgm:spPr/>
    </dgm:pt>
    <dgm:pt modelId="{2E45EAC5-5582-4CCC-9E16-1B1C15BF64EA}" type="pres">
      <dgm:prSet presAssocID="{B175281C-178F-406D-AE70-093369BD641A}" presName="hierRoot1" presStyleCnt="0">
        <dgm:presLayoutVars>
          <dgm:hierBranch val="init"/>
        </dgm:presLayoutVars>
      </dgm:prSet>
      <dgm:spPr/>
    </dgm:pt>
    <dgm:pt modelId="{C0840437-FAB9-48A8-BCFB-0DC3A5EE9F1B}" type="pres">
      <dgm:prSet presAssocID="{B175281C-178F-406D-AE70-093369BD641A}" presName="rootComposite1" presStyleCnt="0"/>
      <dgm:spPr/>
    </dgm:pt>
    <dgm:pt modelId="{76CB79F9-F49D-4AE9-A7FD-239231C89790}" type="pres">
      <dgm:prSet presAssocID="{B175281C-178F-406D-AE70-093369BD641A}" presName="rootText1" presStyleLbl="node0" presStyleIdx="0" presStyleCnt="1">
        <dgm:presLayoutVars>
          <dgm:chPref val="3"/>
        </dgm:presLayoutVars>
      </dgm:prSet>
      <dgm:spPr/>
    </dgm:pt>
    <dgm:pt modelId="{AC23B83F-EB03-410A-9025-9D3819E8570D}" type="pres">
      <dgm:prSet presAssocID="{B175281C-178F-406D-AE70-093369BD641A}" presName="rootConnector1" presStyleLbl="node1" presStyleIdx="0" presStyleCnt="0"/>
      <dgm:spPr/>
    </dgm:pt>
    <dgm:pt modelId="{EE90C3E5-E8BC-414A-83E9-E20504C56758}" type="pres">
      <dgm:prSet presAssocID="{B175281C-178F-406D-AE70-093369BD641A}" presName="hierChild2" presStyleCnt="0"/>
      <dgm:spPr/>
    </dgm:pt>
    <dgm:pt modelId="{6EBC6FAC-0128-4DC6-A88E-7C4654CAD597}" type="pres">
      <dgm:prSet presAssocID="{253EE406-B423-4BB0-8304-C579CBE04B74}" presName="Name37" presStyleLbl="parChTrans1D2" presStyleIdx="0" presStyleCnt="2"/>
      <dgm:spPr/>
    </dgm:pt>
    <dgm:pt modelId="{ED8CF1D4-EE97-49D3-9D0D-6167C034B5A1}" type="pres">
      <dgm:prSet presAssocID="{302B97D2-1014-49D0-9622-B223F81CDC43}" presName="hierRoot2" presStyleCnt="0">
        <dgm:presLayoutVars>
          <dgm:hierBranch val="init"/>
        </dgm:presLayoutVars>
      </dgm:prSet>
      <dgm:spPr/>
    </dgm:pt>
    <dgm:pt modelId="{C8999D02-0CE7-4163-9E12-037CF12C18CD}" type="pres">
      <dgm:prSet presAssocID="{302B97D2-1014-49D0-9622-B223F81CDC43}" presName="rootComposite" presStyleCnt="0"/>
      <dgm:spPr/>
    </dgm:pt>
    <dgm:pt modelId="{5655C93D-E2C5-4BA1-AB73-6915535028A4}" type="pres">
      <dgm:prSet presAssocID="{302B97D2-1014-49D0-9622-B223F81CDC43}" presName="rootText" presStyleLbl="node2" presStyleIdx="0" presStyleCnt="2">
        <dgm:presLayoutVars>
          <dgm:chPref val="3"/>
        </dgm:presLayoutVars>
      </dgm:prSet>
      <dgm:spPr/>
    </dgm:pt>
    <dgm:pt modelId="{03281C82-170F-4D3F-9FA4-A9EE1BEB0635}" type="pres">
      <dgm:prSet presAssocID="{302B97D2-1014-49D0-9622-B223F81CDC43}" presName="rootConnector" presStyleLbl="node2" presStyleIdx="0" presStyleCnt="2"/>
      <dgm:spPr/>
    </dgm:pt>
    <dgm:pt modelId="{E88A3C4E-08D3-4A08-8BBE-3D97CF2FCBC1}" type="pres">
      <dgm:prSet presAssocID="{302B97D2-1014-49D0-9622-B223F81CDC43}" presName="hierChild4" presStyleCnt="0"/>
      <dgm:spPr/>
    </dgm:pt>
    <dgm:pt modelId="{3A19BA2E-6CD2-4B22-8D2E-4557EC238F47}" type="pres">
      <dgm:prSet presAssocID="{00639F0A-56DB-4750-A27A-7410D026E334}" presName="Name37" presStyleLbl="parChTrans1D3" presStyleIdx="0" presStyleCnt="4"/>
      <dgm:spPr/>
    </dgm:pt>
    <dgm:pt modelId="{BC1BA6D5-EA2A-4E03-BC96-3251ABA7EB80}" type="pres">
      <dgm:prSet presAssocID="{10CD3D5C-FABB-4B36-8767-3BF69811C364}" presName="hierRoot2" presStyleCnt="0">
        <dgm:presLayoutVars>
          <dgm:hierBranch val="init"/>
        </dgm:presLayoutVars>
      </dgm:prSet>
      <dgm:spPr/>
    </dgm:pt>
    <dgm:pt modelId="{244B7BA5-B93B-442D-A369-0D884637DE3A}" type="pres">
      <dgm:prSet presAssocID="{10CD3D5C-FABB-4B36-8767-3BF69811C364}" presName="rootComposite" presStyleCnt="0"/>
      <dgm:spPr/>
    </dgm:pt>
    <dgm:pt modelId="{A3FA97D1-5BD6-4008-853E-401C21CFD06D}" type="pres">
      <dgm:prSet presAssocID="{10CD3D5C-FABB-4B36-8767-3BF69811C364}" presName="rootText" presStyleLbl="node3" presStyleIdx="0" presStyleCnt="4">
        <dgm:presLayoutVars>
          <dgm:chPref val="3"/>
        </dgm:presLayoutVars>
      </dgm:prSet>
      <dgm:spPr/>
    </dgm:pt>
    <dgm:pt modelId="{938B9CA9-5A6D-42B0-94F7-33082A37F4E0}" type="pres">
      <dgm:prSet presAssocID="{10CD3D5C-FABB-4B36-8767-3BF69811C364}" presName="rootConnector" presStyleLbl="node3" presStyleIdx="0" presStyleCnt="4"/>
      <dgm:spPr/>
    </dgm:pt>
    <dgm:pt modelId="{07D060DB-D85F-49A3-A91D-550BA34162C1}" type="pres">
      <dgm:prSet presAssocID="{10CD3D5C-FABB-4B36-8767-3BF69811C364}" presName="hierChild4" presStyleCnt="0"/>
      <dgm:spPr/>
    </dgm:pt>
    <dgm:pt modelId="{F2EAE9F0-309D-4814-85BE-1B41299E83E9}" type="pres">
      <dgm:prSet presAssocID="{48138299-BB6C-4418-A505-5A70A2AB14D5}" presName="Name37" presStyleLbl="parChTrans1D4" presStyleIdx="0" presStyleCnt="16"/>
      <dgm:spPr/>
    </dgm:pt>
    <dgm:pt modelId="{860121F9-C1FE-41B2-A063-30A7C62D9C66}" type="pres">
      <dgm:prSet presAssocID="{D82D1971-C486-4E87-8A15-F75DDF0E4844}" presName="hierRoot2" presStyleCnt="0">
        <dgm:presLayoutVars>
          <dgm:hierBranch val="init"/>
        </dgm:presLayoutVars>
      </dgm:prSet>
      <dgm:spPr/>
    </dgm:pt>
    <dgm:pt modelId="{C1E00DB3-603A-4895-BB18-4C56B77A4CF8}" type="pres">
      <dgm:prSet presAssocID="{D82D1971-C486-4E87-8A15-F75DDF0E4844}" presName="rootComposite" presStyleCnt="0"/>
      <dgm:spPr/>
    </dgm:pt>
    <dgm:pt modelId="{57D95651-A607-4454-AD5B-C4663C156726}" type="pres">
      <dgm:prSet presAssocID="{D82D1971-C486-4E87-8A15-F75DDF0E4844}" presName="rootText" presStyleLbl="node4" presStyleIdx="0" presStyleCnt="16">
        <dgm:presLayoutVars>
          <dgm:chPref val="3"/>
        </dgm:presLayoutVars>
      </dgm:prSet>
      <dgm:spPr/>
    </dgm:pt>
    <dgm:pt modelId="{F3EA85F6-5823-44E2-B4B9-4A378BA83A7F}" type="pres">
      <dgm:prSet presAssocID="{D82D1971-C486-4E87-8A15-F75DDF0E4844}" presName="rootConnector" presStyleLbl="node4" presStyleIdx="0" presStyleCnt="16"/>
      <dgm:spPr/>
    </dgm:pt>
    <dgm:pt modelId="{90FF1857-AE6C-4533-8E99-19F3309BB2CC}" type="pres">
      <dgm:prSet presAssocID="{D82D1971-C486-4E87-8A15-F75DDF0E4844}" presName="hierChild4" presStyleCnt="0"/>
      <dgm:spPr/>
    </dgm:pt>
    <dgm:pt modelId="{A99F3A94-122D-4897-920C-941BDE288774}" type="pres">
      <dgm:prSet presAssocID="{A386C645-D06C-4261-AF7F-5AB4F14D4978}" presName="Name37" presStyleLbl="parChTrans1D4" presStyleIdx="1" presStyleCnt="16"/>
      <dgm:spPr/>
    </dgm:pt>
    <dgm:pt modelId="{71FDE95E-D2F0-445C-B3D3-BBD7152409E7}" type="pres">
      <dgm:prSet presAssocID="{6C3C03FB-37C6-484E-9B68-076CC13622CD}" presName="hierRoot2" presStyleCnt="0">
        <dgm:presLayoutVars>
          <dgm:hierBranch val="init"/>
        </dgm:presLayoutVars>
      </dgm:prSet>
      <dgm:spPr/>
    </dgm:pt>
    <dgm:pt modelId="{F46E1CF1-9AA7-4A74-A92A-38BD76BF08FE}" type="pres">
      <dgm:prSet presAssocID="{6C3C03FB-37C6-484E-9B68-076CC13622CD}" presName="rootComposite" presStyleCnt="0"/>
      <dgm:spPr/>
    </dgm:pt>
    <dgm:pt modelId="{90503199-8449-4569-89D8-DF69E11D7107}" type="pres">
      <dgm:prSet presAssocID="{6C3C03FB-37C6-484E-9B68-076CC13622CD}" presName="rootText" presStyleLbl="node4" presStyleIdx="1" presStyleCnt="16">
        <dgm:presLayoutVars>
          <dgm:chPref val="3"/>
        </dgm:presLayoutVars>
      </dgm:prSet>
      <dgm:spPr>
        <a:prstGeom prst="flowChartTerminator">
          <a:avLst/>
        </a:prstGeom>
      </dgm:spPr>
    </dgm:pt>
    <dgm:pt modelId="{A234DFA9-6B76-4042-9CF0-21B07CD18682}" type="pres">
      <dgm:prSet presAssocID="{6C3C03FB-37C6-484E-9B68-076CC13622CD}" presName="rootConnector" presStyleLbl="node4" presStyleIdx="1" presStyleCnt="16"/>
      <dgm:spPr/>
    </dgm:pt>
    <dgm:pt modelId="{8275C806-F42E-4015-A4C8-54D7217D094E}" type="pres">
      <dgm:prSet presAssocID="{6C3C03FB-37C6-484E-9B68-076CC13622CD}" presName="hierChild4" presStyleCnt="0"/>
      <dgm:spPr/>
    </dgm:pt>
    <dgm:pt modelId="{C72D56CB-9103-4E5E-8845-D608E0FEE3BD}" type="pres">
      <dgm:prSet presAssocID="{6C3C03FB-37C6-484E-9B68-076CC13622CD}" presName="hierChild5" presStyleCnt="0"/>
      <dgm:spPr/>
    </dgm:pt>
    <dgm:pt modelId="{8F548D7D-4ABF-478B-99FE-B59642B403E3}" type="pres">
      <dgm:prSet presAssocID="{D82D1971-C486-4E87-8A15-F75DDF0E4844}" presName="hierChild5" presStyleCnt="0"/>
      <dgm:spPr/>
    </dgm:pt>
    <dgm:pt modelId="{DBC96B3B-0514-4BF1-8192-74E7B410DB55}" type="pres">
      <dgm:prSet presAssocID="{F451503B-1A52-4C16-8B30-44D698CFE2D4}" presName="Name37" presStyleLbl="parChTrans1D4" presStyleIdx="2" presStyleCnt="16"/>
      <dgm:spPr/>
    </dgm:pt>
    <dgm:pt modelId="{DDF99152-6A6F-4DBE-81CC-0E17A85D0F06}" type="pres">
      <dgm:prSet presAssocID="{A709788E-1D47-41C6-8EBF-983B9C6CAE21}" presName="hierRoot2" presStyleCnt="0">
        <dgm:presLayoutVars>
          <dgm:hierBranch val="init"/>
        </dgm:presLayoutVars>
      </dgm:prSet>
      <dgm:spPr/>
    </dgm:pt>
    <dgm:pt modelId="{931486A1-9BB1-44AB-B131-EBB465821F22}" type="pres">
      <dgm:prSet presAssocID="{A709788E-1D47-41C6-8EBF-983B9C6CAE21}" presName="rootComposite" presStyleCnt="0"/>
      <dgm:spPr/>
    </dgm:pt>
    <dgm:pt modelId="{8DBEDA8A-2083-455F-9A89-0DF1D4635CB7}" type="pres">
      <dgm:prSet presAssocID="{A709788E-1D47-41C6-8EBF-983B9C6CAE21}" presName="rootText" presStyleLbl="node4" presStyleIdx="2" presStyleCnt="16">
        <dgm:presLayoutVars>
          <dgm:chPref val="3"/>
        </dgm:presLayoutVars>
      </dgm:prSet>
      <dgm:spPr/>
    </dgm:pt>
    <dgm:pt modelId="{C17D3E7F-F671-4232-A3CE-8BB477FB1185}" type="pres">
      <dgm:prSet presAssocID="{A709788E-1D47-41C6-8EBF-983B9C6CAE21}" presName="rootConnector" presStyleLbl="node4" presStyleIdx="2" presStyleCnt="16"/>
      <dgm:spPr/>
    </dgm:pt>
    <dgm:pt modelId="{45FFDD45-83CC-4865-8DC9-580EA4961785}" type="pres">
      <dgm:prSet presAssocID="{A709788E-1D47-41C6-8EBF-983B9C6CAE21}" presName="hierChild4" presStyleCnt="0"/>
      <dgm:spPr/>
    </dgm:pt>
    <dgm:pt modelId="{650D0449-0118-4ED5-8E28-07BC9FB831A8}" type="pres">
      <dgm:prSet presAssocID="{A0589EB2-684A-4614-A8DB-97B038888ED3}" presName="Name37" presStyleLbl="parChTrans1D4" presStyleIdx="3" presStyleCnt="16"/>
      <dgm:spPr/>
    </dgm:pt>
    <dgm:pt modelId="{89C75CE7-0813-41C8-80AA-27A157FF8938}" type="pres">
      <dgm:prSet presAssocID="{CA016EAF-8395-4128-94C1-CFB3BE0C5938}" presName="hierRoot2" presStyleCnt="0">
        <dgm:presLayoutVars>
          <dgm:hierBranch val="init"/>
        </dgm:presLayoutVars>
      </dgm:prSet>
      <dgm:spPr/>
    </dgm:pt>
    <dgm:pt modelId="{22A5C9AB-DC92-456F-AABD-8F2B9679A1CE}" type="pres">
      <dgm:prSet presAssocID="{CA016EAF-8395-4128-94C1-CFB3BE0C5938}" presName="rootComposite" presStyleCnt="0"/>
      <dgm:spPr/>
    </dgm:pt>
    <dgm:pt modelId="{57468670-5EE3-4B05-A1D8-F2BBB0DE8739}" type="pres">
      <dgm:prSet presAssocID="{CA016EAF-8395-4128-94C1-CFB3BE0C5938}" presName="rootText" presStyleLbl="node4" presStyleIdx="3" presStyleCnt="16">
        <dgm:presLayoutVars>
          <dgm:chPref val="3"/>
        </dgm:presLayoutVars>
      </dgm:prSet>
      <dgm:spPr>
        <a:prstGeom prst="flowChartTerminator">
          <a:avLst/>
        </a:prstGeom>
      </dgm:spPr>
    </dgm:pt>
    <dgm:pt modelId="{C53D6761-0201-461B-94B9-D1ECA5E6B182}" type="pres">
      <dgm:prSet presAssocID="{CA016EAF-8395-4128-94C1-CFB3BE0C5938}" presName="rootConnector" presStyleLbl="node4" presStyleIdx="3" presStyleCnt="16"/>
      <dgm:spPr/>
    </dgm:pt>
    <dgm:pt modelId="{B89EB389-388D-4826-BD4B-448C4CD5A763}" type="pres">
      <dgm:prSet presAssocID="{CA016EAF-8395-4128-94C1-CFB3BE0C5938}" presName="hierChild4" presStyleCnt="0"/>
      <dgm:spPr/>
    </dgm:pt>
    <dgm:pt modelId="{70E248CD-CCFE-4B66-9C35-CBE0BBBE3F49}" type="pres">
      <dgm:prSet presAssocID="{CA016EAF-8395-4128-94C1-CFB3BE0C5938}" presName="hierChild5" presStyleCnt="0"/>
      <dgm:spPr/>
    </dgm:pt>
    <dgm:pt modelId="{3FDDD535-97A4-4BD4-84DC-B0E63C377841}" type="pres">
      <dgm:prSet presAssocID="{A709788E-1D47-41C6-8EBF-983B9C6CAE21}" presName="hierChild5" presStyleCnt="0"/>
      <dgm:spPr/>
    </dgm:pt>
    <dgm:pt modelId="{C00E24AC-09C8-4955-882E-71633F345CC4}" type="pres">
      <dgm:prSet presAssocID="{10CD3D5C-FABB-4B36-8767-3BF69811C364}" presName="hierChild5" presStyleCnt="0"/>
      <dgm:spPr/>
    </dgm:pt>
    <dgm:pt modelId="{479CF454-9913-4664-903D-C4C024A89E7E}" type="pres">
      <dgm:prSet presAssocID="{5A2054A7-EB01-404C-8751-ECB80EEF1ECD}" presName="Name37" presStyleLbl="parChTrans1D3" presStyleIdx="1" presStyleCnt="4"/>
      <dgm:spPr/>
    </dgm:pt>
    <dgm:pt modelId="{45B5916B-3C5C-4AFC-BF2F-87B0FD9283AC}" type="pres">
      <dgm:prSet presAssocID="{662AA260-FF02-4DAA-AA13-5EB1D1CD32F4}" presName="hierRoot2" presStyleCnt="0">
        <dgm:presLayoutVars>
          <dgm:hierBranch val="init"/>
        </dgm:presLayoutVars>
      </dgm:prSet>
      <dgm:spPr/>
    </dgm:pt>
    <dgm:pt modelId="{6C3C5EF4-08CB-42CC-A108-94F7AFBC60E8}" type="pres">
      <dgm:prSet presAssocID="{662AA260-FF02-4DAA-AA13-5EB1D1CD32F4}" presName="rootComposite" presStyleCnt="0"/>
      <dgm:spPr/>
    </dgm:pt>
    <dgm:pt modelId="{FA9B40BC-BE17-445E-917A-D020E49E9EE1}" type="pres">
      <dgm:prSet presAssocID="{662AA260-FF02-4DAA-AA13-5EB1D1CD32F4}" presName="rootText" presStyleLbl="node3" presStyleIdx="1" presStyleCnt="4">
        <dgm:presLayoutVars>
          <dgm:chPref val="3"/>
        </dgm:presLayoutVars>
      </dgm:prSet>
      <dgm:spPr/>
    </dgm:pt>
    <dgm:pt modelId="{CD59BE87-F0E9-4620-96B1-B098FFC879D1}" type="pres">
      <dgm:prSet presAssocID="{662AA260-FF02-4DAA-AA13-5EB1D1CD32F4}" presName="rootConnector" presStyleLbl="node3" presStyleIdx="1" presStyleCnt="4"/>
      <dgm:spPr/>
    </dgm:pt>
    <dgm:pt modelId="{CD0FFC3D-BA1E-45B3-A97A-46E4D3A5077E}" type="pres">
      <dgm:prSet presAssocID="{662AA260-FF02-4DAA-AA13-5EB1D1CD32F4}" presName="hierChild4" presStyleCnt="0"/>
      <dgm:spPr/>
    </dgm:pt>
    <dgm:pt modelId="{9CC03CAF-0A94-43ED-9C9A-AD72549C7C3E}" type="pres">
      <dgm:prSet presAssocID="{6EFF71A3-F6C7-4247-902F-03F1906AF4B5}" presName="Name37" presStyleLbl="parChTrans1D4" presStyleIdx="4" presStyleCnt="16"/>
      <dgm:spPr/>
    </dgm:pt>
    <dgm:pt modelId="{8431D21E-A17E-40F7-94DF-6C715299EB61}" type="pres">
      <dgm:prSet presAssocID="{85CE2FC3-5B20-4E74-93F5-F7CB8E41F7E7}" presName="hierRoot2" presStyleCnt="0">
        <dgm:presLayoutVars>
          <dgm:hierBranch val="init"/>
        </dgm:presLayoutVars>
      </dgm:prSet>
      <dgm:spPr/>
    </dgm:pt>
    <dgm:pt modelId="{303AEDF2-A764-4571-87F8-3B17773E7CF6}" type="pres">
      <dgm:prSet presAssocID="{85CE2FC3-5B20-4E74-93F5-F7CB8E41F7E7}" presName="rootComposite" presStyleCnt="0"/>
      <dgm:spPr/>
    </dgm:pt>
    <dgm:pt modelId="{9E768C6B-48AA-4745-AFAD-E830171D98E2}" type="pres">
      <dgm:prSet presAssocID="{85CE2FC3-5B20-4E74-93F5-F7CB8E41F7E7}" presName="rootText" presStyleLbl="node4" presStyleIdx="4" presStyleCnt="16">
        <dgm:presLayoutVars>
          <dgm:chPref val="3"/>
        </dgm:presLayoutVars>
      </dgm:prSet>
      <dgm:spPr/>
    </dgm:pt>
    <dgm:pt modelId="{0218C70E-CD63-45D6-83AF-3591FD9CFB4A}" type="pres">
      <dgm:prSet presAssocID="{85CE2FC3-5B20-4E74-93F5-F7CB8E41F7E7}" presName="rootConnector" presStyleLbl="node4" presStyleIdx="4" presStyleCnt="16"/>
      <dgm:spPr/>
    </dgm:pt>
    <dgm:pt modelId="{46BF461A-F34F-4B72-B40B-3714B1272C85}" type="pres">
      <dgm:prSet presAssocID="{85CE2FC3-5B20-4E74-93F5-F7CB8E41F7E7}" presName="hierChild4" presStyleCnt="0"/>
      <dgm:spPr/>
    </dgm:pt>
    <dgm:pt modelId="{FDD779EC-8A39-4CD1-9E88-1E1E48737D6A}" type="pres">
      <dgm:prSet presAssocID="{271D4AE8-3E88-49F6-A6CB-8D719994BBA8}" presName="Name37" presStyleLbl="parChTrans1D4" presStyleIdx="5" presStyleCnt="16"/>
      <dgm:spPr/>
    </dgm:pt>
    <dgm:pt modelId="{997F1D83-6E98-4D71-9AB2-3F0C79553B4B}" type="pres">
      <dgm:prSet presAssocID="{9B9D410A-7A9A-416A-9F12-E2403D566ED3}" presName="hierRoot2" presStyleCnt="0">
        <dgm:presLayoutVars>
          <dgm:hierBranch val="init"/>
        </dgm:presLayoutVars>
      </dgm:prSet>
      <dgm:spPr/>
    </dgm:pt>
    <dgm:pt modelId="{2F0467BF-89A1-429D-B0D2-F1CC6EBA82E6}" type="pres">
      <dgm:prSet presAssocID="{9B9D410A-7A9A-416A-9F12-E2403D566ED3}" presName="rootComposite" presStyleCnt="0"/>
      <dgm:spPr/>
    </dgm:pt>
    <dgm:pt modelId="{F336A045-C213-4BEA-88E7-8CA87B77B341}" type="pres">
      <dgm:prSet presAssocID="{9B9D410A-7A9A-416A-9F12-E2403D566ED3}" presName="rootText" presStyleLbl="node4" presStyleIdx="5" presStyleCnt="16">
        <dgm:presLayoutVars>
          <dgm:chPref val="3"/>
        </dgm:presLayoutVars>
      </dgm:prSet>
      <dgm:spPr>
        <a:prstGeom prst="flowChartTerminator">
          <a:avLst/>
        </a:prstGeom>
      </dgm:spPr>
    </dgm:pt>
    <dgm:pt modelId="{F0CDD765-D3BE-43BD-9B4F-67B17C436B43}" type="pres">
      <dgm:prSet presAssocID="{9B9D410A-7A9A-416A-9F12-E2403D566ED3}" presName="rootConnector" presStyleLbl="node4" presStyleIdx="5" presStyleCnt="16"/>
      <dgm:spPr/>
    </dgm:pt>
    <dgm:pt modelId="{BD4BCC78-3005-4FA5-80D2-FFE95BFA530A}" type="pres">
      <dgm:prSet presAssocID="{9B9D410A-7A9A-416A-9F12-E2403D566ED3}" presName="hierChild4" presStyleCnt="0"/>
      <dgm:spPr/>
    </dgm:pt>
    <dgm:pt modelId="{2F658F6E-EB87-44C0-9312-C383D0701D4F}" type="pres">
      <dgm:prSet presAssocID="{9B9D410A-7A9A-416A-9F12-E2403D566ED3}" presName="hierChild5" presStyleCnt="0"/>
      <dgm:spPr/>
    </dgm:pt>
    <dgm:pt modelId="{9CECDE0B-B043-442C-95A5-FDA106554B06}" type="pres">
      <dgm:prSet presAssocID="{85CE2FC3-5B20-4E74-93F5-F7CB8E41F7E7}" presName="hierChild5" presStyleCnt="0"/>
      <dgm:spPr/>
    </dgm:pt>
    <dgm:pt modelId="{5A2E7D56-BDDD-4A33-933B-06B5DED94C18}" type="pres">
      <dgm:prSet presAssocID="{F0AF1BF0-4BC5-4BAD-B233-02418578B993}" presName="Name37" presStyleLbl="parChTrans1D4" presStyleIdx="6" presStyleCnt="16"/>
      <dgm:spPr/>
    </dgm:pt>
    <dgm:pt modelId="{1E1E37D8-3217-46CF-AAFF-DC775DB2451F}" type="pres">
      <dgm:prSet presAssocID="{50634887-9D04-441A-8E79-0541A92F607A}" presName="hierRoot2" presStyleCnt="0">
        <dgm:presLayoutVars>
          <dgm:hierBranch val="init"/>
        </dgm:presLayoutVars>
      </dgm:prSet>
      <dgm:spPr/>
    </dgm:pt>
    <dgm:pt modelId="{CCD7DFA9-9FE9-46A5-9A21-083CF37A5536}" type="pres">
      <dgm:prSet presAssocID="{50634887-9D04-441A-8E79-0541A92F607A}" presName="rootComposite" presStyleCnt="0"/>
      <dgm:spPr/>
    </dgm:pt>
    <dgm:pt modelId="{583B7862-79BE-4125-99C5-F2363A43DB3F}" type="pres">
      <dgm:prSet presAssocID="{50634887-9D04-441A-8E79-0541A92F607A}" presName="rootText" presStyleLbl="node4" presStyleIdx="6" presStyleCnt="16">
        <dgm:presLayoutVars>
          <dgm:chPref val="3"/>
        </dgm:presLayoutVars>
      </dgm:prSet>
      <dgm:spPr/>
    </dgm:pt>
    <dgm:pt modelId="{14BE5F11-99D2-446B-9F4A-CE0AA1825208}" type="pres">
      <dgm:prSet presAssocID="{50634887-9D04-441A-8E79-0541A92F607A}" presName="rootConnector" presStyleLbl="node4" presStyleIdx="6" presStyleCnt="16"/>
      <dgm:spPr/>
    </dgm:pt>
    <dgm:pt modelId="{083AB7BA-A87C-47A6-916E-01E509230359}" type="pres">
      <dgm:prSet presAssocID="{50634887-9D04-441A-8E79-0541A92F607A}" presName="hierChild4" presStyleCnt="0"/>
      <dgm:spPr/>
    </dgm:pt>
    <dgm:pt modelId="{E5D30BF9-F0D3-4820-8F21-C4FF8E0D05CA}" type="pres">
      <dgm:prSet presAssocID="{7FAB4F85-B343-4329-864D-64220DABE89F}" presName="Name37" presStyleLbl="parChTrans1D4" presStyleIdx="7" presStyleCnt="16"/>
      <dgm:spPr/>
    </dgm:pt>
    <dgm:pt modelId="{40C595B9-95BA-4626-BB45-E8BD74207DBA}" type="pres">
      <dgm:prSet presAssocID="{CE77F216-7BFD-42E5-A225-35A95FE271BF}" presName="hierRoot2" presStyleCnt="0">
        <dgm:presLayoutVars>
          <dgm:hierBranch val="init"/>
        </dgm:presLayoutVars>
      </dgm:prSet>
      <dgm:spPr/>
    </dgm:pt>
    <dgm:pt modelId="{181C8139-4541-4272-8D4D-51DB5999C2C1}" type="pres">
      <dgm:prSet presAssocID="{CE77F216-7BFD-42E5-A225-35A95FE271BF}" presName="rootComposite" presStyleCnt="0"/>
      <dgm:spPr/>
    </dgm:pt>
    <dgm:pt modelId="{2CB542B1-2493-4BD2-9146-281EC2143D6E}" type="pres">
      <dgm:prSet presAssocID="{CE77F216-7BFD-42E5-A225-35A95FE271BF}" presName="rootText" presStyleLbl="node4" presStyleIdx="7" presStyleCnt="16">
        <dgm:presLayoutVars>
          <dgm:chPref val="3"/>
        </dgm:presLayoutVars>
      </dgm:prSet>
      <dgm:spPr>
        <a:prstGeom prst="flowChartTerminator">
          <a:avLst/>
        </a:prstGeom>
      </dgm:spPr>
    </dgm:pt>
    <dgm:pt modelId="{E545E8C2-2055-4FD9-852B-90A54BDAA74B}" type="pres">
      <dgm:prSet presAssocID="{CE77F216-7BFD-42E5-A225-35A95FE271BF}" presName="rootConnector" presStyleLbl="node4" presStyleIdx="7" presStyleCnt="16"/>
      <dgm:spPr/>
    </dgm:pt>
    <dgm:pt modelId="{AED00718-6562-4214-A48C-1A74F8CB56AF}" type="pres">
      <dgm:prSet presAssocID="{CE77F216-7BFD-42E5-A225-35A95FE271BF}" presName="hierChild4" presStyleCnt="0"/>
      <dgm:spPr/>
    </dgm:pt>
    <dgm:pt modelId="{5A1721B0-8D46-42E3-A917-AFE36EF0197E}" type="pres">
      <dgm:prSet presAssocID="{CE77F216-7BFD-42E5-A225-35A95FE271BF}" presName="hierChild5" presStyleCnt="0"/>
      <dgm:spPr/>
    </dgm:pt>
    <dgm:pt modelId="{034B1C7D-2B34-4D7D-959F-E6E5642CEB54}" type="pres">
      <dgm:prSet presAssocID="{50634887-9D04-441A-8E79-0541A92F607A}" presName="hierChild5" presStyleCnt="0"/>
      <dgm:spPr/>
    </dgm:pt>
    <dgm:pt modelId="{8311FD12-C8A6-464A-A449-B2694E270950}" type="pres">
      <dgm:prSet presAssocID="{662AA260-FF02-4DAA-AA13-5EB1D1CD32F4}" presName="hierChild5" presStyleCnt="0"/>
      <dgm:spPr/>
    </dgm:pt>
    <dgm:pt modelId="{C2412F99-65B0-43A2-9618-6B731F19D20D}" type="pres">
      <dgm:prSet presAssocID="{302B97D2-1014-49D0-9622-B223F81CDC43}" presName="hierChild5" presStyleCnt="0"/>
      <dgm:spPr/>
    </dgm:pt>
    <dgm:pt modelId="{342BCC9F-2AFC-47C3-9ADF-052E95247560}" type="pres">
      <dgm:prSet presAssocID="{355D9102-6D06-4334-9432-0FFCE7877B70}" presName="Name37" presStyleLbl="parChTrans1D2" presStyleIdx="1" presStyleCnt="2"/>
      <dgm:spPr/>
    </dgm:pt>
    <dgm:pt modelId="{62F01133-F4B2-4ABB-A108-95137D948ABC}" type="pres">
      <dgm:prSet presAssocID="{FB71929B-753E-4653-8F45-3EEE374AE6CC}" presName="hierRoot2" presStyleCnt="0">
        <dgm:presLayoutVars>
          <dgm:hierBranch val="init"/>
        </dgm:presLayoutVars>
      </dgm:prSet>
      <dgm:spPr/>
    </dgm:pt>
    <dgm:pt modelId="{665C7595-3479-4482-ACCD-80A6C4B4ACDB}" type="pres">
      <dgm:prSet presAssocID="{FB71929B-753E-4653-8F45-3EEE374AE6CC}" presName="rootComposite" presStyleCnt="0"/>
      <dgm:spPr/>
    </dgm:pt>
    <dgm:pt modelId="{88B642D5-4B60-480A-913A-F31003B0C41E}" type="pres">
      <dgm:prSet presAssocID="{FB71929B-753E-4653-8F45-3EEE374AE6CC}" presName="rootText" presStyleLbl="node2" presStyleIdx="1" presStyleCnt="2">
        <dgm:presLayoutVars>
          <dgm:chPref val="3"/>
        </dgm:presLayoutVars>
      </dgm:prSet>
      <dgm:spPr/>
    </dgm:pt>
    <dgm:pt modelId="{568A2A53-2229-43A5-9028-7BA81257E954}" type="pres">
      <dgm:prSet presAssocID="{FB71929B-753E-4653-8F45-3EEE374AE6CC}" presName="rootConnector" presStyleLbl="node2" presStyleIdx="1" presStyleCnt="2"/>
      <dgm:spPr/>
    </dgm:pt>
    <dgm:pt modelId="{7835EACB-64DD-4155-BFFC-9238AF0A67C5}" type="pres">
      <dgm:prSet presAssocID="{FB71929B-753E-4653-8F45-3EEE374AE6CC}" presName="hierChild4" presStyleCnt="0"/>
      <dgm:spPr/>
    </dgm:pt>
    <dgm:pt modelId="{5935233E-75BB-406B-8BCA-AEC3AA43928B}" type="pres">
      <dgm:prSet presAssocID="{F18B3725-6BAB-4F52-8559-7B22172DBFC8}" presName="Name37" presStyleLbl="parChTrans1D3" presStyleIdx="2" presStyleCnt="4"/>
      <dgm:spPr/>
    </dgm:pt>
    <dgm:pt modelId="{759A650B-6F34-42BA-809D-79418D336B34}" type="pres">
      <dgm:prSet presAssocID="{09C3324E-9336-456E-85C7-91CB2EA69F76}" presName="hierRoot2" presStyleCnt="0">
        <dgm:presLayoutVars>
          <dgm:hierBranch val="init"/>
        </dgm:presLayoutVars>
      </dgm:prSet>
      <dgm:spPr/>
    </dgm:pt>
    <dgm:pt modelId="{8069DB45-4CF3-4F1B-B62D-8B3830969AB3}" type="pres">
      <dgm:prSet presAssocID="{09C3324E-9336-456E-85C7-91CB2EA69F76}" presName="rootComposite" presStyleCnt="0"/>
      <dgm:spPr/>
    </dgm:pt>
    <dgm:pt modelId="{60021657-9451-477A-9A60-43EFCD73E3C6}" type="pres">
      <dgm:prSet presAssocID="{09C3324E-9336-456E-85C7-91CB2EA69F76}" presName="rootText" presStyleLbl="node3" presStyleIdx="2" presStyleCnt="4">
        <dgm:presLayoutVars>
          <dgm:chPref val="3"/>
        </dgm:presLayoutVars>
      </dgm:prSet>
      <dgm:spPr/>
    </dgm:pt>
    <dgm:pt modelId="{63488AE3-3D14-4E40-A3B0-80A80F6F90A2}" type="pres">
      <dgm:prSet presAssocID="{09C3324E-9336-456E-85C7-91CB2EA69F76}" presName="rootConnector" presStyleLbl="node3" presStyleIdx="2" presStyleCnt="4"/>
      <dgm:spPr/>
    </dgm:pt>
    <dgm:pt modelId="{827454E5-AD65-4D7F-ADBC-23A2E0E859F0}" type="pres">
      <dgm:prSet presAssocID="{09C3324E-9336-456E-85C7-91CB2EA69F76}" presName="hierChild4" presStyleCnt="0"/>
      <dgm:spPr/>
    </dgm:pt>
    <dgm:pt modelId="{F21765F7-4F2C-4A10-B4C0-233F0EAB60CD}" type="pres">
      <dgm:prSet presAssocID="{C33DDF5E-7E4D-4B95-9051-7E281DF817C1}" presName="Name37" presStyleLbl="parChTrans1D4" presStyleIdx="8" presStyleCnt="16"/>
      <dgm:spPr/>
    </dgm:pt>
    <dgm:pt modelId="{93F01A49-9A49-4FFF-A71E-EA00DEB11BEB}" type="pres">
      <dgm:prSet presAssocID="{3A8EEFEE-64FF-4FD1-B643-DA629220C7A0}" presName="hierRoot2" presStyleCnt="0">
        <dgm:presLayoutVars>
          <dgm:hierBranch val="init"/>
        </dgm:presLayoutVars>
      </dgm:prSet>
      <dgm:spPr/>
    </dgm:pt>
    <dgm:pt modelId="{6E6C4223-0CC1-4773-8DF5-18BEA32A8D2F}" type="pres">
      <dgm:prSet presAssocID="{3A8EEFEE-64FF-4FD1-B643-DA629220C7A0}" presName="rootComposite" presStyleCnt="0"/>
      <dgm:spPr/>
    </dgm:pt>
    <dgm:pt modelId="{06A1E82A-0EF6-40B9-B19C-14C8072B7804}" type="pres">
      <dgm:prSet presAssocID="{3A8EEFEE-64FF-4FD1-B643-DA629220C7A0}" presName="rootText" presStyleLbl="node4" presStyleIdx="8" presStyleCnt="16">
        <dgm:presLayoutVars>
          <dgm:chPref val="3"/>
        </dgm:presLayoutVars>
      </dgm:prSet>
      <dgm:spPr/>
    </dgm:pt>
    <dgm:pt modelId="{46DB7D2D-97DD-4568-89AF-DB00AB171D36}" type="pres">
      <dgm:prSet presAssocID="{3A8EEFEE-64FF-4FD1-B643-DA629220C7A0}" presName="rootConnector" presStyleLbl="node4" presStyleIdx="8" presStyleCnt="16"/>
      <dgm:spPr/>
    </dgm:pt>
    <dgm:pt modelId="{D2511EA3-6076-4AD3-BACA-A3CF3B767DD8}" type="pres">
      <dgm:prSet presAssocID="{3A8EEFEE-64FF-4FD1-B643-DA629220C7A0}" presName="hierChild4" presStyleCnt="0"/>
      <dgm:spPr/>
    </dgm:pt>
    <dgm:pt modelId="{6F5967F5-1B08-4DE4-865F-9CE518F90A36}" type="pres">
      <dgm:prSet presAssocID="{8CAF8E7A-5F98-4846-9938-E1F40208B502}" presName="Name37" presStyleLbl="parChTrans1D4" presStyleIdx="9" presStyleCnt="16"/>
      <dgm:spPr/>
    </dgm:pt>
    <dgm:pt modelId="{8BD4EF4C-902C-4010-9B02-D0A3D3C8E016}" type="pres">
      <dgm:prSet presAssocID="{BA4EA23A-83B3-43FB-9DAA-CBDC8A986286}" presName="hierRoot2" presStyleCnt="0">
        <dgm:presLayoutVars>
          <dgm:hierBranch val="init"/>
        </dgm:presLayoutVars>
      </dgm:prSet>
      <dgm:spPr/>
    </dgm:pt>
    <dgm:pt modelId="{B60636D0-63CB-49C2-AA0E-6F83FEDAA9EC}" type="pres">
      <dgm:prSet presAssocID="{BA4EA23A-83B3-43FB-9DAA-CBDC8A986286}" presName="rootComposite" presStyleCnt="0"/>
      <dgm:spPr/>
    </dgm:pt>
    <dgm:pt modelId="{A4D5853C-434F-4551-A55F-99B116220922}" type="pres">
      <dgm:prSet presAssocID="{BA4EA23A-83B3-43FB-9DAA-CBDC8A986286}" presName="rootText" presStyleLbl="node4" presStyleIdx="9" presStyleCnt="16">
        <dgm:presLayoutVars>
          <dgm:chPref val="3"/>
        </dgm:presLayoutVars>
      </dgm:prSet>
      <dgm:spPr>
        <a:prstGeom prst="flowChartTerminator">
          <a:avLst/>
        </a:prstGeom>
      </dgm:spPr>
    </dgm:pt>
    <dgm:pt modelId="{C189ABE9-FBF1-4113-9F1B-5716F61F487C}" type="pres">
      <dgm:prSet presAssocID="{BA4EA23A-83B3-43FB-9DAA-CBDC8A986286}" presName="rootConnector" presStyleLbl="node4" presStyleIdx="9" presStyleCnt="16"/>
      <dgm:spPr/>
    </dgm:pt>
    <dgm:pt modelId="{BFA367D3-389E-4439-A5B7-02B7700B91F2}" type="pres">
      <dgm:prSet presAssocID="{BA4EA23A-83B3-43FB-9DAA-CBDC8A986286}" presName="hierChild4" presStyleCnt="0"/>
      <dgm:spPr/>
    </dgm:pt>
    <dgm:pt modelId="{75CFA8EC-96DC-4778-A6ED-8D80092F5DAD}" type="pres">
      <dgm:prSet presAssocID="{BA4EA23A-83B3-43FB-9DAA-CBDC8A986286}" presName="hierChild5" presStyleCnt="0"/>
      <dgm:spPr/>
    </dgm:pt>
    <dgm:pt modelId="{FB938FF8-8D22-4CD8-9DA4-154A21F88AEA}" type="pres">
      <dgm:prSet presAssocID="{3A8EEFEE-64FF-4FD1-B643-DA629220C7A0}" presName="hierChild5" presStyleCnt="0"/>
      <dgm:spPr/>
    </dgm:pt>
    <dgm:pt modelId="{F832E030-5B2A-4C11-A352-F3A869D56DEE}" type="pres">
      <dgm:prSet presAssocID="{E23501F6-9B0A-450B-B53C-3D08CC274210}" presName="Name37" presStyleLbl="parChTrans1D4" presStyleIdx="10" presStyleCnt="16"/>
      <dgm:spPr/>
    </dgm:pt>
    <dgm:pt modelId="{E55E204B-8011-4031-9505-9BDCFCB61E8E}" type="pres">
      <dgm:prSet presAssocID="{21AAF89C-D39D-4729-A286-F4F292DE67E6}" presName="hierRoot2" presStyleCnt="0">
        <dgm:presLayoutVars>
          <dgm:hierBranch val="init"/>
        </dgm:presLayoutVars>
      </dgm:prSet>
      <dgm:spPr/>
    </dgm:pt>
    <dgm:pt modelId="{BD8B7907-79ED-4D86-A46B-60DFFDF7AE1B}" type="pres">
      <dgm:prSet presAssocID="{21AAF89C-D39D-4729-A286-F4F292DE67E6}" presName="rootComposite" presStyleCnt="0"/>
      <dgm:spPr/>
    </dgm:pt>
    <dgm:pt modelId="{E2D8060F-16D8-4B83-BABC-10165EBF1CAD}" type="pres">
      <dgm:prSet presAssocID="{21AAF89C-D39D-4729-A286-F4F292DE67E6}" presName="rootText" presStyleLbl="node4" presStyleIdx="10" presStyleCnt="16">
        <dgm:presLayoutVars>
          <dgm:chPref val="3"/>
        </dgm:presLayoutVars>
      </dgm:prSet>
      <dgm:spPr/>
    </dgm:pt>
    <dgm:pt modelId="{E25C8F47-2FEB-4C03-814A-00BD25E49395}" type="pres">
      <dgm:prSet presAssocID="{21AAF89C-D39D-4729-A286-F4F292DE67E6}" presName="rootConnector" presStyleLbl="node4" presStyleIdx="10" presStyleCnt="16"/>
      <dgm:spPr/>
    </dgm:pt>
    <dgm:pt modelId="{93FE2152-D6F8-4FB4-8F67-103B4FE2C679}" type="pres">
      <dgm:prSet presAssocID="{21AAF89C-D39D-4729-A286-F4F292DE67E6}" presName="hierChild4" presStyleCnt="0"/>
      <dgm:spPr/>
    </dgm:pt>
    <dgm:pt modelId="{955109A5-3ED3-4CED-9367-4FFE26D0E5F8}" type="pres">
      <dgm:prSet presAssocID="{AAD65EC1-BD97-4F01-AD00-DAC409F536F6}" presName="Name37" presStyleLbl="parChTrans1D4" presStyleIdx="11" presStyleCnt="16"/>
      <dgm:spPr/>
    </dgm:pt>
    <dgm:pt modelId="{09DEABAE-E82B-4A46-95D7-7EE71BB9B7E1}" type="pres">
      <dgm:prSet presAssocID="{56CA2637-857C-4119-909B-76EA4272DD32}" presName="hierRoot2" presStyleCnt="0">
        <dgm:presLayoutVars>
          <dgm:hierBranch val="init"/>
        </dgm:presLayoutVars>
      </dgm:prSet>
      <dgm:spPr/>
    </dgm:pt>
    <dgm:pt modelId="{429EC5F6-371D-4C04-A1C2-EFBC882F80C1}" type="pres">
      <dgm:prSet presAssocID="{56CA2637-857C-4119-909B-76EA4272DD32}" presName="rootComposite" presStyleCnt="0"/>
      <dgm:spPr/>
    </dgm:pt>
    <dgm:pt modelId="{542C40A6-7170-4C11-A121-34C6ADC5E028}" type="pres">
      <dgm:prSet presAssocID="{56CA2637-857C-4119-909B-76EA4272DD32}" presName="rootText" presStyleLbl="node4" presStyleIdx="11" presStyleCnt="16">
        <dgm:presLayoutVars>
          <dgm:chPref val="3"/>
        </dgm:presLayoutVars>
      </dgm:prSet>
      <dgm:spPr>
        <a:prstGeom prst="flowChartTerminator">
          <a:avLst/>
        </a:prstGeom>
      </dgm:spPr>
    </dgm:pt>
    <dgm:pt modelId="{A3155A5E-C74C-45B8-BBAE-ABF4C6A45D9F}" type="pres">
      <dgm:prSet presAssocID="{56CA2637-857C-4119-909B-76EA4272DD32}" presName="rootConnector" presStyleLbl="node4" presStyleIdx="11" presStyleCnt="16"/>
      <dgm:spPr/>
    </dgm:pt>
    <dgm:pt modelId="{32144A07-039F-4304-9FE6-5C312FFE3CCF}" type="pres">
      <dgm:prSet presAssocID="{56CA2637-857C-4119-909B-76EA4272DD32}" presName="hierChild4" presStyleCnt="0"/>
      <dgm:spPr/>
    </dgm:pt>
    <dgm:pt modelId="{B86AF818-A66B-472B-ADD2-83163861B1B9}" type="pres">
      <dgm:prSet presAssocID="{56CA2637-857C-4119-909B-76EA4272DD32}" presName="hierChild5" presStyleCnt="0"/>
      <dgm:spPr/>
    </dgm:pt>
    <dgm:pt modelId="{DB8FE7CF-C350-4E93-8934-AA7E35DE86A1}" type="pres">
      <dgm:prSet presAssocID="{21AAF89C-D39D-4729-A286-F4F292DE67E6}" presName="hierChild5" presStyleCnt="0"/>
      <dgm:spPr/>
    </dgm:pt>
    <dgm:pt modelId="{415F746F-47D0-4A5A-8621-78A485CABDA4}" type="pres">
      <dgm:prSet presAssocID="{09C3324E-9336-456E-85C7-91CB2EA69F76}" presName="hierChild5" presStyleCnt="0"/>
      <dgm:spPr/>
    </dgm:pt>
    <dgm:pt modelId="{CEE6236A-216E-4F3A-A565-866E8298A4FB}" type="pres">
      <dgm:prSet presAssocID="{72101D0B-1019-47B1-AA9E-0E38A8371E9F}" presName="Name37" presStyleLbl="parChTrans1D3" presStyleIdx="3" presStyleCnt="4"/>
      <dgm:spPr/>
    </dgm:pt>
    <dgm:pt modelId="{C8AA3D6D-4FF2-4351-B1B7-0D7892D7072D}" type="pres">
      <dgm:prSet presAssocID="{2F42A220-4910-4A31-8F84-5B28FDD5B4ED}" presName="hierRoot2" presStyleCnt="0">
        <dgm:presLayoutVars>
          <dgm:hierBranch val="init"/>
        </dgm:presLayoutVars>
      </dgm:prSet>
      <dgm:spPr/>
    </dgm:pt>
    <dgm:pt modelId="{C019948B-8D4B-413B-86D7-37A35179686E}" type="pres">
      <dgm:prSet presAssocID="{2F42A220-4910-4A31-8F84-5B28FDD5B4ED}" presName="rootComposite" presStyleCnt="0"/>
      <dgm:spPr/>
    </dgm:pt>
    <dgm:pt modelId="{13374AA0-3E7A-4471-8F00-B46EE0328304}" type="pres">
      <dgm:prSet presAssocID="{2F42A220-4910-4A31-8F84-5B28FDD5B4ED}" presName="rootText" presStyleLbl="node3" presStyleIdx="3" presStyleCnt="4">
        <dgm:presLayoutVars>
          <dgm:chPref val="3"/>
        </dgm:presLayoutVars>
      </dgm:prSet>
      <dgm:spPr/>
    </dgm:pt>
    <dgm:pt modelId="{E400B6D4-5308-4F14-B09D-5804E798C260}" type="pres">
      <dgm:prSet presAssocID="{2F42A220-4910-4A31-8F84-5B28FDD5B4ED}" presName="rootConnector" presStyleLbl="node3" presStyleIdx="3" presStyleCnt="4"/>
      <dgm:spPr/>
    </dgm:pt>
    <dgm:pt modelId="{A408DF94-2789-4F30-9395-1E7F394DC231}" type="pres">
      <dgm:prSet presAssocID="{2F42A220-4910-4A31-8F84-5B28FDD5B4ED}" presName="hierChild4" presStyleCnt="0"/>
      <dgm:spPr/>
    </dgm:pt>
    <dgm:pt modelId="{1A42E6E6-8554-477D-AF0A-D1A26B2E5609}" type="pres">
      <dgm:prSet presAssocID="{E8EAA6C4-E9AF-4A28-B46D-ADB8843DE078}" presName="Name37" presStyleLbl="parChTrans1D4" presStyleIdx="12" presStyleCnt="16"/>
      <dgm:spPr/>
    </dgm:pt>
    <dgm:pt modelId="{9E47FFBA-F47C-4129-984C-7DD178B37ABF}" type="pres">
      <dgm:prSet presAssocID="{F9497423-7787-43BF-A1BE-F44991785509}" presName="hierRoot2" presStyleCnt="0">
        <dgm:presLayoutVars>
          <dgm:hierBranch val="init"/>
        </dgm:presLayoutVars>
      </dgm:prSet>
      <dgm:spPr/>
    </dgm:pt>
    <dgm:pt modelId="{92FF09E8-EAA3-439F-9DA0-E17E9949E96B}" type="pres">
      <dgm:prSet presAssocID="{F9497423-7787-43BF-A1BE-F44991785509}" presName="rootComposite" presStyleCnt="0"/>
      <dgm:spPr/>
    </dgm:pt>
    <dgm:pt modelId="{178A75AC-4D49-4EDE-A788-C058C3129C4F}" type="pres">
      <dgm:prSet presAssocID="{F9497423-7787-43BF-A1BE-F44991785509}" presName="rootText" presStyleLbl="node4" presStyleIdx="12" presStyleCnt="16">
        <dgm:presLayoutVars>
          <dgm:chPref val="3"/>
        </dgm:presLayoutVars>
      </dgm:prSet>
      <dgm:spPr/>
    </dgm:pt>
    <dgm:pt modelId="{4CF7CFAF-12B6-4066-9EEA-8864659C568B}" type="pres">
      <dgm:prSet presAssocID="{F9497423-7787-43BF-A1BE-F44991785509}" presName="rootConnector" presStyleLbl="node4" presStyleIdx="12" presStyleCnt="16"/>
      <dgm:spPr/>
    </dgm:pt>
    <dgm:pt modelId="{8257660E-424D-45A0-800F-4CACBE0FED88}" type="pres">
      <dgm:prSet presAssocID="{F9497423-7787-43BF-A1BE-F44991785509}" presName="hierChild4" presStyleCnt="0"/>
      <dgm:spPr/>
    </dgm:pt>
    <dgm:pt modelId="{B80EC270-FD07-4169-BDE0-F07E8DB30351}" type="pres">
      <dgm:prSet presAssocID="{8A04D1E6-62FF-427D-86AA-376D0CF6B3B4}" presName="Name37" presStyleLbl="parChTrans1D4" presStyleIdx="13" presStyleCnt="16"/>
      <dgm:spPr/>
    </dgm:pt>
    <dgm:pt modelId="{14BBA42D-004C-4FAB-888B-2C92FAF9CEA7}" type="pres">
      <dgm:prSet presAssocID="{B2960507-5DFE-4AE5-8926-0C45FA5E9053}" presName="hierRoot2" presStyleCnt="0">
        <dgm:presLayoutVars>
          <dgm:hierBranch val="init"/>
        </dgm:presLayoutVars>
      </dgm:prSet>
      <dgm:spPr/>
    </dgm:pt>
    <dgm:pt modelId="{06538994-53E7-400F-912F-65660D2343F9}" type="pres">
      <dgm:prSet presAssocID="{B2960507-5DFE-4AE5-8926-0C45FA5E9053}" presName="rootComposite" presStyleCnt="0"/>
      <dgm:spPr/>
    </dgm:pt>
    <dgm:pt modelId="{3CB53250-8DEB-4BF9-B639-BC8C03CC2443}" type="pres">
      <dgm:prSet presAssocID="{B2960507-5DFE-4AE5-8926-0C45FA5E9053}" presName="rootText" presStyleLbl="node4" presStyleIdx="13" presStyleCnt="16">
        <dgm:presLayoutVars>
          <dgm:chPref val="3"/>
        </dgm:presLayoutVars>
      </dgm:prSet>
      <dgm:spPr>
        <a:prstGeom prst="flowChartTerminator">
          <a:avLst/>
        </a:prstGeom>
      </dgm:spPr>
    </dgm:pt>
    <dgm:pt modelId="{41FA9EBC-28E0-4845-9AB8-CF64EA3878BC}" type="pres">
      <dgm:prSet presAssocID="{B2960507-5DFE-4AE5-8926-0C45FA5E9053}" presName="rootConnector" presStyleLbl="node4" presStyleIdx="13" presStyleCnt="16"/>
      <dgm:spPr/>
    </dgm:pt>
    <dgm:pt modelId="{C42CB009-9F7F-44CA-9998-AACEC9A6AF01}" type="pres">
      <dgm:prSet presAssocID="{B2960507-5DFE-4AE5-8926-0C45FA5E9053}" presName="hierChild4" presStyleCnt="0"/>
      <dgm:spPr/>
    </dgm:pt>
    <dgm:pt modelId="{8BC01C04-7EF6-45A4-AF46-A45B7CDC60FC}" type="pres">
      <dgm:prSet presAssocID="{B2960507-5DFE-4AE5-8926-0C45FA5E9053}" presName="hierChild5" presStyleCnt="0"/>
      <dgm:spPr/>
    </dgm:pt>
    <dgm:pt modelId="{F2312DE9-75D6-4255-9299-6DF5E38CAD7C}" type="pres">
      <dgm:prSet presAssocID="{F9497423-7787-43BF-A1BE-F44991785509}" presName="hierChild5" presStyleCnt="0"/>
      <dgm:spPr/>
    </dgm:pt>
    <dgm:pt modelId="{E524F8D6-6A31-4120-B5AE-98E2A84B5A8C}" type="pres">
      <dgm:prSet presAssocID="{8728E795-DFFE-4CA3-B106-D44DCCCE86D6}" presName="Name37" presStyleLbl="parChTrans1D4" presStyleIdx="14" presStyleCnt="16"/>
      <dgm:spPr/>
    </dgm:pt>
    <dgm:pt modelId="{257CC30D-65C1-426A-81A8-C4648DE8448A}" type="pres">
      <dgm:prSet presAssocID="{9069B342-234C-40F0-AE36-628784B96AD8}" presName="hierRoot2" presStyleCnt="0">
        <dgm:presLayoutVars>
          <dgm:hierBranch val="init"/>
        </dgm:presLayoutVars>
      </dgm:prSet>
      <dgm:spPr/>
    </dgm:pt>
    <dgm:pt modelId="{6F5EAFED-443D-44CB-945B-0153A2BD056C}" type="pres">
      <dgm:prSet presAssocID="{9069B342-234C-40F0-AE36-628784B96AD8}" presName="rootComposite" presStyleCnt="0"/>
      <dgm:spPr/>
    </dgm:pt>
    <dgm:pt modelId="{81343267-98D8-4242-A80C-4CEB5E3E2698}" type="pres">
      <dgm:prSet presAssocID="{9069B342-234C-40F0-AE36-628784B96AD8}" presName="rootText" presStyleLbl="node4" presStyleIdx="14" presStyleCnt="16">
        <dgm:presLayoutVars>
          <dgm:chPref val="3"/>
        </dgm:presLayoutVars>
      </dgm:prSet>
      <dgm:spPr/>
    </dgm:pt>
    <dgm:pt modelId="{C6B43F54-4DE6-48F5-9642-DDF69CEC676F}" type="pres">
      <dgm:prSet presAssocID="{9069B342-234C-40F0-AE36-628784B96AD8}" presName="rootConnector" presStyleLbl="node4" presStyleIdx="14" presStyleCnt="16"/>
      <dgm:spPr/>
    </dgm:pt>
    <dgm:pt modelId="{9EB342C3-CB38-4EA7-951B-9227CAD9E142}" type="pres">
      <dgm:prSet presAssocID="{9069B342-234C-40F0-AE36-628784B96AD8}" presName="hierChild4" presStyleCnt="0"/>
      <dgm:spPr/>
    </dgm:pt>
    <dgm:pt modelId="{A93C2BC6-E7B3-42AB-89A7-F88593B551B4}" type="pres">
      <dgm:prSet presAssocID="{2975A251-6964-42E7-8375-87B8635C2199}" presName="Name37" presStyleLbl="parChTrans1D4" presStyleIdx="15" presStyleCnt="16"/>
      <dgm:spPr/>
    </dgm:pt>
    <dgm:pt modelId="{20B62598-6ED1-4983-AAB4-7694BE74AA37}" type="pres">
      <dgm:prSet presAssocID="{17B2640D-4177-40D0-9CC6-F484AD058A4A}" presName="hierRoot2" presStyleCnt="0">
        <dgm:presLayoutVars>
          <dgm:hierBranch val="init"/>
        </dgm:presLayoutVars>
      </dgm:prSet>
      <dgm:spPr/>
    </dgm:pt>
    <dgm:pt modelId="{B7C2C534-B493-49CC-980D-BC4E9FB92AF5}" type="pres">
      <dgm:prSet presAssocID="{17B2640D-4177-40D0-9CC6-F484AD058A4A}" presName="rootComposite" presStyleCnt="0"/>
      <dgm:spPr/>
    </dgm:pt>
    <dgm:pt modelId="{8B3CF149-CDD0-4E6B-90D6-B63132A051FF}" type="pres">
      <dgm:prSet presAssocID="{17B2640D-4177-40D0-9CC6-F484AD058A4A}" presName="rootText" presStyleLbl="node4" presStyleIdx="15" presStyleCnt="16">
        <dgm:presLayoutVars>
          <dgm:chPref val="3"/>
        </dgm:presLayoutVars>
      </dgm:prSet>
      <dgm:spPr>
        <a:prstGeom prst="flowChartTerminator">
          <a:avLst/>
        </a:prstGeom>
      </dgm:spPr>
    </dgm:pt>
    <dgm:pt modelId="{860C4C44-50EC-4475-AE72-39B576B7AF18}" type="pres">
      <dgm:prSet presAssocID="{17B2640D-4177-40D0-9CC6-F484AD058A4A}" presName="rootConnector" presStyleLbl="node4" presStyleIdx="15" presStyleCnt="16"/>
      <dgm:spPr/>
    </dgm:pt>
    <dgm:pt modelId="{428E4385-9DC3-4FF0-AC16-198F3EDD1FBA}" type="pres">
      <dgm:prSet presAssocID="{17B2640D-4177-40D0-9CC6-F484AD058A4A}" presName="hierChild4" presStyleCnt="0"/>
      <dgm:spPr/>
    </dgm:pt>
    <dgm:pt modelId="{75DACD3D-2F7C-465F-A38B-F318A24693FB}" type="pres">
      <dgm:prSet presAssocID="{17B2640D-4177-40D0-9CC6-F484AD058A4A}" presName="hierChild5" presStyleCnt="0"/>
      <dgm:spPr/>
    </dgm:pt>
    <dgm:pt modelId="{03EA9AEA-26F9-4A2D-8499-DC35D1BD2A24}" type="pres">
      <dgm:prSet presAssocID="{9069B342-234C-40F0-AE36-628784B96AD8}" presName="hierChild5" presStyleCnt="0"/>
      <dgm:spPr/>
    </dgm:pt>
    <dgm:pt modelId="{4D0FDBD3-ADC1-417C-9DB2-8EEE29C08CF4}" type="pres">
      <dgm:prSet presAssocID="{2F42A220-4910-4A31-8F84-5B28FDD5B4ED}" presName="hierChild5" presStyleCnt="0"/>
      <dgm:spPr/>
    </dgm:pt>
    <dgm:pt modelId="{D76A585A-DC13-4FB0-BD36-5B27777CF173}" type="pres">
      <dgm:prSet presAssocID="{FB71929B-753E-4653-8F45-3EEE374AE6CC}" presName="hierChild5" presStyleCnt="0"/>
      <dgm:spPr/>
    </dgm:pt>
    <dgm:pt modelId="{968A8E27-DBD2-4E70-8801-08C589FEB7A2}" type="pres">
      <dgm:prSet presAssocID="{B175281C-178F-406D-AE70-093369BD641A}" presName="hierChild3" presStyleCnt="0"/>
      <dgm:spPr/>
    </dgm:pt>
  </dgm:ptLst>
  <dgm:cxnLst>
    <dgm:cxn modelId="{A9185B00-91DA-46B9-BE7E-F599020CC1B6}" type="presOf" srcId="{9069B342-234C-40F0-AE36-628784B96AD8}" destId="{81343267-98D8-4242-A80C-4CEB5E3E2698}" srcOrd="0" destOrd="0" presId="urn:microsoft.com/office/officeart/2005/8/layout/orgChart1"/>
    <dgm:cxn modelId="{6B39DE02-0BD1-4DFB-B6E9-59CC36318183}" type="presOf" srcId="{3A8EEFEE-64FF-4FD1-B643-DA629220C7A0}" destId="{46DB7D2D-97DD-4568-89AF-DB00AB171D36}" srcOrd="1" destOrd="0" presId="urn:microsoft.com/office/officeart/2005/8/layout/orgChart1"/>
    <dgm:cxn modelId="{C81E2705-AD3D-4C2B-B8DD-FF87D94C1508}" srcId="{E2054BF5-F8CB-4419-8BF7-35D07DB4FB26}" destId="{B175281C-178F-406D-AE70-093369BD641A}" srcOrd="0" destOrd="0" parTransId="{F6043C11-9BDB-46C6-8EFC-2EAAC3378AD6}" sibTransId="{EE8AA233-5A58-4D5F-939D-D435D524F85C}"/>
    <dgm:cxn modelId="{59C99806-FB3A-4618-84E0-D25136058540}" type="presOf" srcId="{AAD65EC1-BD97-4F01-AD00-DAC409F536F6}" destId="{955109A5-3ED3-4CED-9367-4FFE26D0E5F8}" srcOrd="0" destOrd="0" presId="urn:microsoft.com/office/officeart/2005/8/layout/orgChart1"/>
    <dgm:cxn modelId="{FE986B07-63C6-4CFC-8D60-5BD11E7723D8}" srcId="{B175281C-178F-406D-AE70-093369BD641A}" destId="{302B97D2-1014-49D0-9622-B223F81CDC43}" srcOrd="0" destOrd="0" parTransId="{253EE406-B423-4BB0-8304-C579CBE04B74}" sibTransId="{545F7CA4-14B5-44BE-A97B-3E0EF4E2E814}"/>
    <dgm:cxn modelId="{AF224309-BBD7-4C14-BD12-21C2AD8ED93D}" srcId="{2F42A220-4910-4A31-8F84-5B28FDD5B4ED}" destId="{9069B342-234C-40F0-AE36-628784B96AD8}" srcOrd="1" destOrd="0" parTransId="{8728E795-DFFE-4CA3-B106-D44DCCCE86D6}" sibTransId="{25936E79-C359-4DE3-A89B-EB000822CE58}"/>
    <dgm:cxn modelId="{C05D9E09-98CF-4115-A3DD-063C8C4FAE9F}" type="presOf" srcId="{17B2640D-4177-40D0-9CC6-F484AD058A4A}" destId="{8B3CF149-CDD0-4E6B-90D6-B63132A051FF}" srcOrd="0" destOrd="0" presId="urn:microsoft.com/office/officeart/2005/8/layout/orgChart1"/>
    <dgm:cxn modelId="{CD100312-7F95-40AA-8B39-44D4DC1BAD70}" type="presOf" srcId="{355D9102-6D06-4334-9432-0FFCE7877B70}" destId="{342BCC9F-2AFC-47C3-9ADF-052E95247560}" srcOrd="0" destOrd="0" presId="urn:microsoft.com/office/officeart/2005/8/layout/orgChart1"/>
    <dgm:cxn modelId="{77536813-D10D-4CE3-BADD-D13715BFE2FE}" type="presOf" srcId="{2975A251-6964-42E7-8375-87B8635C2199}" destId="{A93C2BC6-E7B3-42AB-89A7-F88593B551B4}" srcOrd="0" destOrd="0" presId="urn:microsoft.com/office/officeart/2005/8/layout/orgChart1"/>
    <dgm:cxn modelId="{2D749119-8F7C-4348-B090-5D0946F855FE}" type="presOf" srcId="{00639F0A-56DB-4750-A27A-7410D026E334}" destId="{3A19BA2E-6CD2-4B22-8D2E-4557EC238F47}" srcOrd="0" destOrd="0" presId="urn:microsoft.com/office/officeart/2005/8/layout/orgChart1"/>
    <dgm:cxn modelId="{87A2B31C-FBB1-4AD6-ADBE-0B9F48B4FA7A}" type="presOf" srcId="{662AA260-FF02-4DAA-AA13-5EB1D1CD32F4}" destId="{CD59BE87-F0E9-4620-96B1-B098FFC879D1}" srcOrd="1" destOrd="0" presId="urn:microsoft.com/office/officeart/2005/8/layout/orgChart1"/>
    <dgm:cxn modelId="{7D576B20-C6A9-4475-BAF5-0F876DF53DC4}" type="presOf" srcId="{B2960507-5DFE-4AE5-8926-0C45FA5E9053}" destId="{3CB53250-8DEB-4BF9-B639-BC8C03CC2443}" srcOrd="0" destOrd="0" presId="urn:microsoft.com/office/officeart/2005/8/layout/orgChart1"/>
    <dgm:cxn modelId="{D62A7221-96CF-40D1-AAAF-1171527F08F0}" type="presOf" srcId="{F18B3725-6BAB-4F52-8559-7B22172DBFC8}" destId="{5935233E-75BB-406B-8BCA-AEC3AA43928B}" srcOrd="0" destOrd="0" presId="urn:microsoft.com/office/officeart/2005/8/layout/orgChart1"/>
    <dgm:cxn modelId="{54D50C26-9699-46C4-83DF-9D1170864BFC}" srcId="{2F42A220-4910-4A31-8F84-5B28FDD5B4ED}" destId="{F9497423-7787-43BF-A1BE-F44991785509}" srcOrd="0" destOrd="0" parTransId="{E8EAA6C4-E9AF-4A28-B46D-ADB8843DE078}" sibTransId="{E9ECF69C-004A-4EDD-8E79-852778876B6D}"/>
    <dgm:cxn modelId="{A7B84026-82E0-4BB1-958D-2EFD13A10F12}" type="presOf" srcId="{85CE2FC3-5B20-4E74-93F5-F7CB8E41F7E7}" destId="{9E768C6B-48AA-4745-AFAD-E830171D98E2}" srcOrd="0" destOrd="0" presId="urn:microsoft.com/office/officeart/2005/8/layout/orgChart1"/>
    <dgm:cxn modelId="{2AD13E2A-5714-4F03-9BFC-A1E952ABDE6B}" type="presOf" srcId="{48138299-BB6C-4418-A505-5A70A2AB14D5}" destId="{F2EAE9F0-309D-4814-85BE-1B41299E83E9}" srcOrd="0" destOrd="0" presId="urn:microsoft.com/office/officeart/2005/8/layout/orgChart1"/>
    <dgm:cxn modelId="{F940802A-8795-41A1-A6BF-5E2EC5B3F675}" type="presOf" srcId="{FB71929B-753E-4653-8F45-3EEE374AE6CC}" destId="{88B642D5-4B60-480A-913A-F31003B0C41E}" srcOrd="0" destOrd="0" presId="urn:microsoft.com/office/officeart/2005/8/layout/orgChart1"/>
    <dgm:cxn modelId="{BC5A842C-BE7E-4875-B652-1242BBC00F87}" type="presOf" srcId="{3A8EEFEE-64FF-4FD1-B643-DA629220C7A0}" destId="{06A1E82A-0EF6-40B9-B19C-14C8072B7804}" srcOrd="0" destOrd="0" presId="urn:microsoft.com/office/officeart/2005/8/layout/orgChart1"/>
    <dgm:cxn modelId="{B2468C2E-BE90-41EA-A5CB-388DA120A9CE}" type="presOf" srcId="{BA4EA23A-83B3-43FB-9DAA-CBDC8A986286}" destId="{C189ABE9-FBF1-4113-9F1B-5716F61F487C}" srcOrd="1" destOrd="0" presId="urn:microsoft.com/office/officeart/2005/8/layout/orgChart1"/>
    <dgm:cxn modelId="{26216635-F764-47D0-851A-40BF1A48EEFB}" type="presOf" srcId="{B175281C-178F-406D-AE70-093369BD641A}" destId="{AC23B83F-EB03-410A-9025-9D3819E8570D}" srcOrd="1" destOrd="0" presId="urn:microsoft.com/office/officeart/2005/8/layout/orgChart1"/>
    <dgm:cxn modelId="{4CC7A037-856E-45EA-A070-1CC9196B50AA}" type="presOf" srcId="{8728E795-DFFE-4CA3-B106-D44DCCCE86D6}" destId="{E524F8D6-6A31-4120-B5AE-98E2A84B5A8C}" srcOrd="0" destOrd="0" presId="urn:microsoft.com/office/officeart/2005/8/layout/orgChart1"/>
    <dgm:cxn modelId="{000ABB37-BAF6-45B1-8186-AC4FD34DBD80}" srcId="{B175281C-178F-406D-AE70-093369BD641A}" destId="{FB71929B-753E-4653-8F45-3EEE374AE6CC}" srcOrd="1" destOrd="0" parTransId="{355D9102-6D06-4334-9432-0FFCE7877B70}" sibTransId="{EB7389E2-FAB5-49FD-A383-89550947F9C2}"/>
    <dgm:cxn modelId="{BDE1233A-EA55-459D-89DB-04BB83D384A2}" srcId="{09C3324E-9336-456E-85C7-91CB2EA69F76}" destId="{3A8EEFEE-64FF-4FD1-B643-DA629220C7A0}" srcOrd="0" destOrd="0" parTransId="{C33DDF5E-7E4D-4B95-9051-7E281DF817C1}" sibTransId="{98A38D5B-839E-4671-8170-06750DCCB21A}"/>
    <dgm:cxn modelId="{D113093B-AD6C-4670-B2F3-1EBAAEC8B48E}" srcId="{FB71929B-753E-4653-8F45-3EEE374AE6CC}" destId="{2F42A220-4910-4A31-8F84-5B28FDD5B4ED}" srcOrd="1" destOrd="0" parTransId="{72101D0B-1019-47B1-AA9E-0E38A8371E9F}" sibTransId="{74AA7E7F-8001-405A-A38C-864D01ECA733}"/>
    <dgm:cxn modelId="{4016FC5D-0B0D-4D83-90F7-3678559BCB12}" srcId="{F9497423-7787-43BF-A1BE-F44991785509}" destId="{B2960507-5DFE-4AE5-8926-0C45FA5E9053}" srcOrd="0" destOrd="0" parTransId="{8A04D1E6-62FF-427D-86AA-376D0CF6B3B4}" sibTransId="{3987DF88-A0A3-45F4-B49E-FC33CC0B7CF7}"/>
    <dgm:cxn modelId="{3B280C60-47C0-42DA-B237-4AB51F409214}" type="presOf" srcId="{56CA2637-857C-4119-909B-76EA4272DD32}" destId="{542C40A6-7170-4C11-A121-34C6ADC5E028}" srcOrd="0" destOrd="0" presId="urn:microsoft.com/office/officeart/2005/8/layout/orgChart1"/>
    <dgm:cxn modelId="{82348E60-0A89-4CED-9399-C9FBD8814182}" type="presOf" srcId="{CE77F216-7BFD-42E5-A225-35A95FE271BF}" destId="{2CB542B1-2493-4BD2-9146-281EC2143D6E}" srcOrd="0" destOrd="0" presId="urn:microsoft.com/office/officeart/2005/8/layout/orgChart1"/>
    <dgm:cxn modelId="{63F86361-C730-430F-BAD7-842352EFA608}" type="presOf" srcId="{85CE2FC3-5B20-4E74-93F5-F7CB8E41F7E7}" destId="{0218C70E-CD63-45D6-83AF-3591FD9CFB4A}" srcOrd="1" destOrd="0" presId="urn:microsoft.com/office/officeart/2005/8/layout/orgChart1"/>
    <dgm:cxn modelId="{7C5AF361-DCDA-41ED-A961-5988D1017823}" type="presOf" srcId="{21AAF89C-D39D-4729-A286-F4F292DE67E6}" destId="{E25C8F47-2FEB-4C03-814A-00BD25E49395}" srcOrd="1" destOrd="0" presId="urn:microsoft.com/office/officeart/2005/8/layout/orgChart1"/>
    <dgm:cxn modelId="{43D20465-E4CE-4CB2-970C-84E0D40BB52E}" type="presOf" srcId="{A709788E-1D47-41C6-8EBF-983B9C6CAE21}" destId="{C17D3E7F-F671-4232-A3CE-8BB477FB1185}" srcOrd="1" destOrd="0" presId="urn:microsoft.com/office/officeart/2005/8/layout/orgChart1"/>
    <dgm:cxn modelId="{57E57B65-4646-437D-A1B8-B85CA2E3E3FD}" type="presOf" srcId="{7FAB4F85-B343-4329-864D-64220DABE89F}" destId="{E5D30BF9-F0D3-4820-8F21-C4FF8E0D05CA}" srcOrd="0" destOrd="0" presId="urn:microsoft.com/office/officeart/2005/8/layout/orgChart1"/>
    <dgm:cxn modelId="{84635A66-C083-4104-85F0-3FEC5B048281}" type="presOf" srcId="{6C3C03FB-37C6-484E-9B68-076CC13622CD}" destId="{90503199-8449-4569-89D8-DF69E11D7107}" srcOrd="0" destOrd="0" presId="urn:microsoft.com/office/officeart/2005/8/layout/orgChart1"/>
    <dgm:cxn modelId="{C3624C67-8439-4CA2-8279-BA73CCBB82FB}" type="presOf" srcId="{E8EAA6C4-E9AF-4A28-B46D-ADB8843DE078}" destId="{1A42E6E6-8554-477D-AF0A-D1A26B2E5609}" srcOrd="0" destOrd="0" presId="urn:microsoft.com/office/officeart/2005/8/layout/orgChart1"/>
    <dgm:cxn modelId="{F5841069-F754-4C2C-8660-431378262C03}" type="presOf" srcId="{50634887-9D04-441A-8E79-0541A92F607A}" destId="{14BE5F11-99D2-446B-9F4A-CE0AA1825208}" srcOrd="1" destOrd="0" presId="urn:microsoft.com/office/officeart/2005/8/layout/orgChart1"/>
    <dgm:cxn modelId="{C3F33B69-A906-41D4-857E-356E72AD4ED4}" srcId="{D82D1971-C486-4E87-8A15-F75DDF0E4844}" destId="{6C3C03FB-37C6-484E-9B68-076CC13622CD}" srcOrd="0" destOrd="0" parTransId="{A386C645-D06C-4261-AF7F-5AB4F14D4978}" sibTransId="{92E7E636-D32C-4AAB-B4CC-2FD64A546BB0}"/>
    <dgm:cxn modelId="{8AC2A06A-7C95-49FC-AAB3-CB0AA8B44B75}" srcId="{9069B342-234C-40F0-AE36-628784B96AD8}" destId="{17B2640D-4177-40D0-9CC6-F484AD058A4A}" srcOrd="0" destOrd="0" parTransId="{2975A251-6964-42E7-8375-87B8635C2199}" sibTransId="{E708A18D-A600-4DB1-A9F9-F21E5713C3A1}"/>
    <dgm:cxn modelId="{B897B14A-B026-454D-B323-DD3E7265C9CF}" type="presOf" srcId="{9069B342-234C-40F0-AE36-628784B96AD8}" destId="{C6B43F54-4DE6-48F5-9642-DDF69CEC676F}" srcOrd="1" destOrd="0" presId="urn:microsoft.com/office/officeart/2005/8/layout/orgChart1"/>
    <dgm:cxn modelId="{52CBBD4D-B38A-4DCF-B07A-4CA21413E486}" type="presOf" srcId="{56CA2637-857C-4119-909B-76EA4272DD32}" destId="{A3155A5E-C74C-45B8-BBAE-ABF4C6A45D9F}" srcOrd="1" destOrd="0" presId="urn:microsoft.com/office/officeart/2005/8/layout/orgChart1"/>
    <dgm:cxn modelId="{8927314E-49D5-4262-9BCE-1A9128D3ED66}" type="presOf" srcId="{9B9D410A-7A9A-416A-9F12-E2403D566ED3}" destId="{F0CDD765-D3BE-43BD-9B4F-67B17C436B43}" srcOrd="1" destOrd="0" presId="urn:microsoft.com/office/officeart/2005/8/layout/orgChart1"/>
    <dgm:cxn modelId="{E630674E-C191-4EFB-A961-2AB453DA9A89}" type="presOf" srcId="{5A2054A7-EB01-404C-8751-ECB80EEF1ECD}" destId="{479CF454-9913-4664-903D-C4C024A89E7E}" srcOrd="0" destOrd="0" presId="urn:microsoft.com/office/officeart/2005/8/layout/orgChart1"/>
    <dgm:cxn modelId="{B98A7972-B786-4B69-9E7E-BA53A690E9D0}" type="presOf" srcId="{A0589EB2-684A-4614-A8DB-97B038888ED3}" destId="{650D0449-0118-4ED5-8E28-07BC9FB831A8}" srcOrd="0" destOrd="0" presId="urn:microsoft.com/office/officeart/2005/8/layout/orgChart1"/>
    <dgm:cxn modelId="{C7036C53-12A7-488F-AA58-F0EFD30403BD}" srcId="{302B97D2-1014-49D0-9622-B223F81CDC43}" destId="{662AA260-FF02-4DAA-AA13-5EB1D1CD32F4}" srcOrd="1" destOrd="0" parTransId="{5A2054A7-EB01-404C-8751-ECB80EEF1ECD}" sibTransId="{F60B1252-C61E-4CA2-AFB8-22DFE2C8862C}"/>
    <dgm:cxn modelId="{94ABB353-2598-4A0E-A3E4-15A4B81CAF9D}" type="presOf" srcId="{2F42A220-4910-4A31-8F84-5B28FDD5B4ED}" destId="{E400B6D4-5308-4F14-B09D-5804E798C260}" srcOrd="1" destOrd="0" presId="urn:microsoft.com/office/officeart/2005/8/layout/orgChart1"/>
    <dgm:cxn modelId="{54C2F573-7CBC-4BCE-940F-283A49644961}" type="presOf" srcId="{09C3324E-9336-456E-85C7-91CB2EA69F76}" destId="{60021657-9451-477A-9A60-43EFCD73E3C6}" srcOrd="0" destOrd="0" presId="urn:microsoft.com/office/officeart/2005/8/layout/orgChart1"/>
    <dgm:cxn modelId="{717B2357-16AA-48E0-AF54-9E25FEB66530}" type="presOf" srcId="{6EFF71A3-F6C7-4247-902F-03F1906AF4B5}" destId="{9CC03CAF-0A94-43ED-9C9A-AD72549C7C3E}" srcOrd="0" destOrd="0" presId="urn:microsoft.com/office/officeart/2005/8/layout/orgChart1"/>
    <dgm:cxn modelId="{A7041778-F461-4DFE-A6B5-07019907C326}" type="presOf" srcId="{B175281C-178F-406D-AE70-093369BD641A}" destId="{76CB79F9-F49D-4AE9-A7FD-239231C89790}" srcOrd="0" destOrd="0" presId="urn:microsoft.com/office/officeart/2005/8/layout/orgChart1"/>
    <dgm:cxn modelId="{1110397B-F1EA-44CE-9ABF-B5F830C74B4E}" type="presOf" srcId="{D82D1971-C486-4E87-8A15-F75DDF0E4844}" destId="{57D95651-A607-4454-AD5B-C4663C156726}" srcOrd="0" destOrd="0" presId="urn:microsoft.com/office/officeart/2005/8/layout/orgChart1"/>
    <dgm:cxn modelId="{F317587C-0A3A-4F9E-BB5C-797F6265CC63}" type="presOf" srcId="{10CD3D5C-FABB-4B36-8767-3BF69811C364}" destId="{938B9CA9-5A6D-42B0-94F7-33082A37F4E0}" srcOrd="1" destOrd="0" presId="urn:microsoft.com/office/officeart/2005/8/layout/orgChart1"/>
    <dgm:cxn modelId="{452BF17C-19D0-4ACA-B79A-C15467505F8E}" type="presOf" srcId="{A386C645-D06C-4261-AF7F-5AB4F14D4978}" destId="{A99F3A94-122D-4897-920C-941BDE288774}" srcOrd="0" destOrd="0" presId="urn:microsoft.com/office/officeart/2005/8/layout/orgChart1"/>
    <dgm:cxn modelId="{00EDE97D-A012-4C10-B26B-CF3F0C4E587B}" srcId="{3A8EEFEE-64FF-4FD1-B643-DA629220C7A0}" destId="{BA4EA23A-83B3-43FB-9DAA-CBDC8A986286}" srcOrd="0" destOrd="0" parTransId="{8CAF8E7A-5F98-4846-9938-E1F40208B502}" sibTransId="{EA6AB6E1-79CC-48AA-9ADC-043D961D0B27}"/>
    <dgm:cxn modelId="{426AC37E-8E11-407B-B5E5-37C08B7F3AB1}" srcId="{21AAF89C-D39D-4729-A286-F4F292DE67E6}" destId="{56CA2637-857C-4119-909B-76EA4272DD32}" srcOrd="0" destOrd="0" parTransId="{AAD65EC1-BD97-4F01-AD00-DAC409F536F6}" sibTransId="{8BEBB11D-6211-42CB-A6FC-D7016D045433}"/>
    <dgm:cxn modelId="{D823697F-E209-4587-ACB1-77DB110674DB}" type="presOf" srcId="{8CAF8E7A-5F98-4846-9938-E1F40208B502}" destId="{6F5967F5-1B08-4DE4-865F-9CE518F90A36}" srcOrd="0" destOrd="0" presId="urn:microsoft.com/office/officeart/2005/8/layout/orgChart1"/>
    <dgm:cxn modelId="{3B906E81-7AAC-437F-B64F-0D61D3138A3C}" type="presOf" srcId="{271D4AE8-3E88-49F6-A6CB-8D719994BBA8}" destId="{FDD779EC-8A39-4CD1-9E88-1E1E48737D6A}" srcOrd="0" destOrd="0" presId="urn:microsoft.com/office/officeart/2005/8/layout/orgChart1"/>
    <dgm:cxn modelId="{7E3A8B84-3AE0-4D6D-B714-44D62DCE993B}" srcId="{662AA260-FF02-4DAA-AA13-5EB1D1CD32F4}" destId="{85CE2FC3-5B20-4E74-93F5-F7CB8E41F7E7}" srcOrd="0" destOrd="0" parTransId="{6EFF71A3-F6C7-4247-902F-03F1906AF4B5}" sibTransId="{163C1AB1-34DE-4365-8310-4DDD7893403C}"/>
    <dgm:cxn modelId="{7799B788-408E-4758-BC47-9ABF074CE00C}" type="presOf" srcId="{302B97D2-1014-49D0-9622-B223F81CDC43}" destId="{03281C82-170F-4D3F-9FA4-A9EE1BEB0635}" srcOrd="1" destOrd="0" presId="urn:microsoft.com/office/officeart/2005/8/layout/orgChart1"/>
    <dgm:cxn modelId="{34B0C68A-9EB6-46C6-BF6E-4063399CBE97}" type="presOf" srcId="{E2054BF5-F8CB-4419-8BF7-35D07DB4FB26}" destId="{B56A0948-9D9B-4ABD-943C-61CC1B050310}" srcOrd="0" destOrd="0" presId="urn:microsoft.com/office/officeart/2005/8/layout/orgChart1"/>
    <dgm:cxn modelId="{CBCC0E92-B880-4C5F-ADEC-267D78411F99}" type="presOf" srcId="{09C3324E-9336-456E-85C7-91CB2EA69F76}" destId="{63488AE3-3D14-4E40-A3B0-80A80F6F90A2}" srcOrd="1" destOrd="0" presId="urn:microsoft.com/office/officeart/2005/8/layout/orgChart1"/>
    <dgm:cxn modelId="{3F7F8F94-DF6F-4F09-BBCC-6387CA8D1ECE}" type="presOf" srcId="{302B97D2-1014-49D0-9622-B223F81CDC43}" destId="{5655C93D-E2C5-4BA1-AB73-6915535028A4}" srcOrd="0" destOrd="0" presId="urn:microsoft.com/office/officeart/2005/8/layout/orgChart1"/>
    <dgm:cxn modelId="{E49A0A98-4004-472B-8F60-555DD1F06D11}" srcId="{10CD3D5C-FABB-4B36-8767-3BF69811C364}" destId="{D82D1971-C486-4E87-8A15-F75DDF0E4844}" srcOrd="0" destOrd="0" parTransId="{48138299-BB6C-4418-A505-5A70A2AB14D5}" sibTransId="{75274F04-058E-49C8-B2DE-517B5D63342E}"/>
    <dgm:cxn modelId="{58FE1C9B-E59C-470A-844C-A4DE6BE421D6}" type="presOf" srcId="{2F42A220-4910-4A31-8F84-5B28FDD5B4ED}" destId="{13374AA0-3E7A-4471-8F00-B46EE0328304}" srcOrd="0" destOrd="0" presId="urn:microsoft.com/office/officeart/2005/8/layout/orgChart1"/>
    <dgm:cxn modelId="{C38FF79D-3873-4D21-8FFE-130D8A7A47ED}" type="presOf" srcId="{9B9D410A-7A9A-416A-9F12-E2403D566ED3}" destId="{F336A045-C213-4BEA-88E7-8CA87B77B341}" srcOrd="0" destOrd="0" presId="urn:microsoft.com/office/officeart/2005/8/layout/orgChart1"/>
    <dgm:cxn modelId="{848396A1-1D16-4F39-8DED-FDAEEC890151}" type="presOf" srcId="{662AA260-FF02-4DAA-AA13-5EB1D1CD32F4}" destId="{FA9B40BC-BE17-445E-917A-D020E49E9EE1}" srcOrd="0" destOrd="0" presId="urn:microsoft.com/office/officeart/2005/8/layout/orgChart1"/>
    <dgm:cxn modelId="{E4A2E8A5-5D48-42F5-B0B9-B6CC7C1488BF}" type="presOf" srcId="{CE77F216-7BFD-42E5-A225-35A95FE271BF}" destId="{E545E8C2-2055-4FD9-852B-90A54BDAA74B}" srcOrd="1" destOrd="0" presId="urn:microsoft.com/office/officeart/2005/8/layout/orgChart1"/>
    <dgm:cxn modelId="{758991AA-5F54-4CAA-B85B-7C4AB121DCAB}" type="presOf" srcId="{21AAF89C-D39D-4729-A286-F4F292DE67E6}" destId="{E2D8060F-16D8-4B83-BABC-10165EBF1CAD}" srcOrd="0" destOrd="0" presId="urn:microsoft.com/office/officeart/2005/8/layout/orgChart1"/>
    <dgm:cxn modelId="{2A81F3AC-42AB-458D-8643-736D83D2BF5E}" srcId="{50634887-9D04-441A-8E79-0541A92F607A}" destId="{CE77F216-7BFD-42E5-A225-35A95FE271BF}" srcOrd="0" destOrd="0" parTransId="{7FAB4F85-B343-4329-864D-64220DABE89F}" sibTransId="{71578B51-AD70-40CA-ACC2-C1D087D065FE}"/>
    <dgm:cxn modelId="{D685D6BB-DBF7-4BE8-A5DB-612455DB5319}" type="presOf" srcId="{FB71929B-753E-4653-8F45-3EEE374AE6CC}" destId="{568A2A53-2229-43A5-9028-7BA81257E954}" srcOrd="1" destOrd="0" presId="urn:microsoft.com/office/officeart/2005/8/layout/orgChart1"/>
    <dgm:cxn modelId="{8D0F2FBE-8D3E-4FAD-A424-B67460C63FDD}" type="presOf" srcId="{17B2640D-4177-40D0-9CC6-F484AD058A4A}" destId="{860C4C44-50EC-4475-AE72-39B576B7AF18}" srcOrd="1" destOrd="0" presId="urn:microsoft.com/office/officeart/2005/8/layout/orgChart1"/>
    <dgm:cxn modelId="{130619C1-C248-4E7E-B921-3A2B18DCA73E}" type="presOf" srcId="{F9497423-7787-43BF-A1BE-F44991785509}" destId="{4CF7CFAF-12B6-4066-9EEA-8864659C568B}" srcOrd="1" destOrd="0" presId="urn:microsoft.com/office/officeart/2005/8/layout/orgChart1"/>
    <dgm:cxn modelId="{C5D165C1-7E4E-4FEE-B868-564C0CF386F6}" type="presOf" srcId="{A709788E-1D47-41C6-8EBF-983B9C6CAE21}" destId="{8DBEDA8A-2083-455F-9A89-0DF1D4635CB7}" srcOrd="0" destOrd="0" presId="urn:microsoft.com/office/officeart/2005/8/layout/orgChart1"/>
    <dgm:cxn modelId="{9E9E92C3-BB25-4161-A9F1-BA9E10DB620F}" srcId="{10CD3D5C-FABB-4B36-8767-3BF69811C364}" destId="{A709788E-1D47-41C6-8EBF-983B9C6CAE21}" srcOrd="1" destOrd="0" parTransId="{F451503B-1A52-4C16-8B30-44D698CFE2D4}" sibTransId="{7B8C0BDD-81AA-45E7-B8C6-2667A17D3B76}"/>
    <dgm:cxn modelId="{AB0401C5-FBEA-4E8B-AA68-5C5CCCDA2180}" type="presOf" srcId="{CA016EAF-8395-4128-94C1-CFB3BE0C5938}" destId="{57468670-5EE3-4B05-A1D8-F2BBB0DE8739}" srcOrd="0" destOrd="0" presId="urn:microsoft.com/office/officeart/2005/8/layout/orgChart1"/>
    <dgm:cxn modelId="{CB8467C5-85F5-49BF-BCC5-63904AC8AC58}" type="presOf" srcId="{10CD3D5C-FABB-4B36-8767-3BF69811C364}" destId="{A3FA97D1-5BD6-4008-853E-401C21CFD06D}" srcOrd="0" destOrd="0" presId="urn:microsoft.com/office/officeart/2005/8/layout/orgChart1"/>
    <dgm:cxn modelId="{90D98EC7-0E31-43B7-826A-0F8976B48A3F}" type="presOf" srcId="{B2960507-5DFE-4AE5-8926-0C45FA5E9053}" destId="{41FA9EBC-28E0-4845-9AB8-CF64EA3878BC}" srcOrd="1" destOrd="0" presId="urn:microsoft.com/office/officeart/2005/8/layout/orgChart1"/>
    <dgm:cxn modelId="{F1CD0DCB-BB05-4675-A41C-DE1830A675CD}" type="presOf" srcId="{8A04D1E6-62FF-427D-86AA-376D0CF6B3B4}" destId="{B80EC270-FD07-4169-BDE0-F07E8DB30351}" srcOrd="0" destOrd="0" presId="urn:microsoft.com/office/officeart/2005/8/layout/orgChart1"/>
    <dgm:cxn modelId="{954166D0-C6C6-4F3D-A595-407B27CE3B6F}" srcId="{A709788E-1D47-41C6-8EBF-983B9C6CAE21}" destId="{CA016EAF-8395-4128-94C1-CFB3BE0C5938}" srcOrd="0" destOrd="0" parTransId="{A0589EB2-684A-4614-A8DB-97B038888ED3}" sibTransId="{3503B3E7-AD7B-48CA-8453-8DA95DA23B12}"/>
    <dgm:cxn modelId="{9D54F5D0-855E-4967-BF0A-FD88B4BEF4CE}" type="presOf" srcId="{F9497423-7787-43BF-A1BE-F44991785509}" destId="{178A75AC-4D49-4EDE-A788-C058C3129C4F}" srcOrd="0" destOrd="0" presId="urn:microsoft.com/office/officeart/2005/8/layout/orgChart1"/>
    <dgm:cxn modelId="{01986AD1-F899-4ECF-8500-E5ADB0FFE57B}" srcId="{09C3324E-9336-456E-85C7-91CB2EA69F76}" destId="{21AAF89C-D39D-4729-A286-F4F292DE67E6}" srcOrd="1" destOrd="0" parTransId="{E23501F6-9B0A-450B-B53C-3D08CC274210}" sibTransId="{2547FDC3-9D75-46D6-8FFF-E0E538BFCC28}"/>
    <dgm:cxn modelId="{B93AB9D1-7DEB-4BE7-9425-9001485EE362}" type="presOf" srcId="{50634887-9D04-441A-8E79-0541A92F607A}" destId="{583B7862-79BE-4125-99C5-F2363A43DB3F}" srcOrd="0" destOrd="0" presId="urn:microsoft.com/office/officeart/2005/8/layout/orgChart1"/>
    <dgm:cxn modelId="{666A21D6-6603-4003-99B0-D99D910D98CF}" type="presOf" srcId="{72101D0B-1019-47B1-AA9E-0E38A8371E9F}" destId="{CEE6236A-216E-4F3A-A565-866E8298A4FB}" srcOrd="0" destOrd="0" presId="urn:microsoft.com/office/officeart/2005/8/layout/orgChart1"/>
    <dgm:cxn modelId="{AF8945D9-203C-4A7E-86A0-18BB123AC168}" type="presOf" srcId="{CA016EAF-8395-4128-94C1-CFB3BE0C5938}" destId="{C53D6761-0201-461B-94B9-D1ECA5E6B182}" srcOrd="1" destOrd="0" presId="urn:microsoft.com/office/officeart/2005/8/layout/orgChart1"/>
    <dgm:cxn modelId="{87C201DF-4E2E-4B50-86B8-3B0485B25FBF}" srcId="{302B97D2-1014-49D0-9622-B223F81CDC43}" destId="{10CD3D5C-FABB-4B36-8767-3BF69811C364}" srcOrd="0" destOrd="0" parTransId="{00639F0A-56DB-4750-A27A-7410D026E334}" sibTransId="{A02BCAE3-4800-4EBF-9719-4DD8560A810A}"/>
    <dgm:cxn modelId="{78524BE3-C8D7-4F3B-B508-FDEDE76CE6B4}" type="presOf" srcId="{F451503B-1A52-4C16-8B30-44D698CFE2D4}" destId="{DBC96B3B-0514-4BF1-8192-74E7B410DB55}" srcOrd="0" destOrd="0" presId="urn:microsoft.com/office/officeart/2005/8/layout/orgChart1"/>
    <dgm:cxn modelId="{AE80C9E3-5C80-49D8-842A-8CAB0CDD009D}" type="presOf" srcId="{BA4EA23A-83B3-43FB-9DAA-CBDC8A986286}" destId="{A4D5853C-434F-4551-A55F-99B116220922}" srcOrd="0" destOrd="0" presId="urn:microsoft.com/office/officeart/2005/8/layout/orgChart1"/>
    <dgm:cxn modelId="{8072F5E5-F583-49E6-A467-DB093B54FA93}" type="presOf" srcId="{E23501F6-9B0A-450B-B53C-3D08CC274210}" destId="{F832E030-5B2A-4C11-A352-F3A869D56DEE}" srcOrd="0" destOrd="0" presId="urn:microsoft.com/office/officeart/2005/8/layout/orgChart1"/>
    <dgm:cxn modelId="{51E2E0E6-E66D-4FAD-8DB7-F183E09F49DC}" type="presOf" srcId="{D82D1971-C486-4E87-8A15-F75DDF0E4844}" destId="{F3EA85F6-5823-44E2-B4B9-4A378BA83A7F}" srcOrd="1" destOrd="0" presId="urn:microsoft.com/office/officeart/2005/8/layout/orgChart1"/>
    <dgm:cxn modelId="{32E0B7E9-8329-40BC-81C8-8A36B5E5EB33}" srcId="{85CE2FC3-5B20-4E74-93F5-F7CB8E41F7E7}" destId="{9B9D410A-7A9A-416A-9F12-E2403D566ED3}" srcOrd="0" destOrd="0" parTransId="{271D4AE8-3E88-49F6-A6CB-8D719994BBA8}" sibTransId="{796F8ACD-D886-4347-AB99-46E2754BF5F6}"/>
    <dgm:cxn modelId="{C9DA22EB-565C-4A3C-8900-1EF0C1F92491}" srcId="{FB71929B-753E-4653-8F45-3EEE374AE6CC}" destId="{09C3324E-9336-456E-85C7-91CB2EA69F76}" srcOrd="0" destOrd="0" parTransId="{F18B3725-6BAB-4F52-8559-7B22172DBFC8}" sibTransId="{5492E37E-C2F9-4008-9B94-01A134082198}"/>
    <dgm:cxn modelId="{3A8226ED-4533-43B4-8A07-92F3711424D4}" type="presOf" srcId="{C33DDF5E-7E4D-4B95-9051-7E281DF817C1}" destId="{F21765F7-4F2C-4A10-B4C0-233F0EAB60CD}" srcOrd="0" destOrd="0" presId="urn:microsoft.com/office/officeart/2005/8/layout/orgChart1"/>
    <dgm:cxn modelId="{4D5527ED-D04E-46BB-BDBD-BADC3F8C0A54}" type="presOf" srcId="{253EE406-B423-4BB0-8304-C579CBE04B74}" destId="{6EBC6FAC-0128-4DC6-A88E-7C4654CAD597}" srcOrd="0" destOrd="0" presId="urn:microsoft.com/office/officeart/2005/8/layout/orgChart1"/>
    <dgm:cxn modelId="{1DC451F5-3FA1-4851-B37D-B27FFED23B8F}" type="presOf" srcId="{6C3C03FB-37C6-484E-9B68-076CC13622CD}" destId="{A234DFA9-6B76-4042-9CF0-21B07CD18682}" srcOrd="1" destOrd="0" presId="urn:microsoft.com/office/officeart/2005/8/layout/orgChart1"/>
    <dgm:cxn modelId="{FEA2FDF9-159A-4629-99F5-6D2CC576823A}" srcId="{662AA260-FF02-4DAA-AA13-5EB1D1CD32F4}" destId="{50634887-9D04-441A-8E79-0541A92F607A}" srcOrd="1" destOrd="0" parTransId="{F0AF1BF0-4BC5-4BAD-B233-02418578B993}" sibTransId="{2D7B5E32-2B0D-4D68-9AA4-77820B9A5743}"/>
    <dgm:cxn modelId="{1551E0FB-BC74-418F-AD13-898DCDF79203}" type="presOf" srcId="{F0AF1BF0-4BC5-4BAD-B233-02418578B993}" destId="{5A2E7D56-BDDD-4A33-933B-06B5DED94C18}" srcOrd="0" destOrd="0" presId="urn:microsoft.com/office/officeart/2005/8/layout/orgChart1"/>
    <dgm:cxn modelId="{DD533F7E-E58C-4353-AFDF-748ED079A3A5}" type="presParOf" srcId="{B56A0948-9D9B-4ABD-943C-61CC1B050310}" destId="{2E45EAC5-5582-4CCC-9E16-1B1C15BF64EA}" srcOrd="0" destOrd="0" presId="urn:microsoft.com/office/officeart/2005/8/layout/orgChart1"/>
    <dgm:cxn modelId="{DBAA478B-3D0C-460E-86B4-B339DF8C4DB5}" type="presParOf" srcId="{2E45EAC5-5582-4CCC-9E16-1B1C15BF64EA}" destId="{C0840437-FAB9-48A8-BCFB-0DC3A5EE9F1B}" srcOrd="0" destOrd="0" presId="urn:microsoft.com/office/officeart/2005/8/layout/orgChart1"/>
    <dgm:cxn modelId="{243AE2B1-48DC-4568-9C22-08F19C8C30FF}" type="presParOf" srcId="{C0840437-FAB9-48A8-BCFB-0DC3A5EE9F1B}" destId="{76CB79F9-F49D-4AE9-A7FD-239231C89790}" srcOrd="0" destOrd="0" presId="urn:microsoft.com/office/officeart/2005/8/layout/orgChart1"/>
    <dgm:cxn modelId="{8480F8F3-B43E-4563-9E7D-EC6CB00EBEFB}" type="presParOf" srcId="{C0840437-FAB9-48A8-BCFB-0DC3A5EE9F1B}" destId="{AC23B83F-EB03-410A-9025-9D3819E8570D}" srcOrd="1" destOrd="0" presId="urn:microsoft.com/office/officeart/2005/8/layout/orgChart1"/>
    <dgm:cxn modelId="{683DAFE4-20B8-4032-89CB-8C6A7C5A643F}" type="presParOf" srcId="{2E45EAC5-5582-4CCC-9E16-1B1C15BF64EA}" destId="{EE90C3E5-E8BC-414A-83E9-E20504C56758}" srcOrd="1" destOrd="0" presId="urn:microsoft.com/office/officeart/2005/8/layout/orgChart1"/>
    <dgm:cxn modelId="{D1537668-196C-45A6-8F9F-E16263B2483A}" type="presParOf" srcId="{EE90C3E5-E8BC-414A-83E9-E20504C56758}" destId="{6EBC6FAC-0128-4DC6-A88E-7C4654CAD597}" srcOrd="0" destOrd="0" presId="urn:microsoft.com/office/officeart/2005/8/layout/orgChart1"/>
    <dgm:cxn modelId="{E1CD7B7F-2B8D-4D1A-B37F-295356DE20A3}" type="presParOf" srcId="{EE90C3E5-E8BC-414A-83E9-E20504C56758}" destId="{ED8CF1D4-EE97-49D3-9D0D-6167C034B5A1}" srcOrd="1" destOrd="0" presId="urn:microsoft.com/office/officeart/2005/8/layout/orgChart1"/>
    <dgm:cxn modelId="{4E0DEDE7-53DC-419F-8361-BE0D2BC34B3F}" type="presParOf" srcId="{ED8CF1D4-EE97-49D3-9D0D-6167C034B5A1}" destId="{C8999D02-0CE7-4163-9E12-037CF12C18CD}" srcOrd="0" destOrd="0" presId="urn:microsoft.com/office/officeart/2005/8/layout/orgChart1"/>
    <dgm:cxn modelId="{CEB61EDF-8FD6-4047-BBF9-25A98A518276}" type="presParOf" srcId="{C8999D02-0CE7-4163-9E12-037CF12C18CD}" destId="{5655C93D-E2C5-4BA1-AB73-6915535028A4}" srcOrd="0" destOrd="0" presId="urn:microsoft.com/office/officeart/2005/8/layout/orgChart1"/>
    <dgm:cxn modelId="{6530F11D-0271-463A-A299-D5F0A66DAE2F}" type="presParOf" srcId="{C8999D02-0CE7-4163-9E12-037CF12C18CD}" destId="{03281C82-170F-4D3F-9FA4-A9EE1BEB0635}" srcOrd="1" destOrd="0" presId="urn:microsoft.com/office/officeart/2005/8/layout/orgChart1"/>
    <dgm:cxn modelId="{D94811E8-1FE6-4165-9F3B-72890D1F03D5}" type="presParOf" srcId="{ED8CF1D4-EE97-49D3-9D0D-6167C034B5A1}" destId="{E88A3C4E-08D3-4A08-8BBE-3D97CF2FCBC1}" srcOrd="1" destOrd="0" presId="urn:microsoft.com/office/officeart/2005/8/layout/orgChart1"/>
    <dgm:cxn modelId="{A6826059-7B96-452A-AD4D-628C8F900854}" type="presParOf" srcId="{E88A3C4E-08D3-4A08-8BBE-3D97CF2FCBC1}" destId="{3A19BA2E-6CD2-4B22-8D2E-4557EC238F47}" srcOrd="0" destOrd="0" presId="urn:microsoft.com/office/officeart/2005/8/layout/orgChart1"/>
    <dgm:cxn modelId="{5520E247-E8C6-47E2-ACED-831C86D1B935}" type="presParOf" srcId="{E88A3C4E-08D3-4A08-8BBE-3D97CF2FCBC1}" destId="{BC1BA6D5-EA2A-4E03-BC96-3251ABA7EB80}" srcOrd="1" destOrd="0" presId="urn:microsoft.com/office/officeart/2005/8/layout/orgChart1"/>
    <dgm:cxn modelId="{82CC5EEE-8A48-40A7-9DC5-74F7CD458F95}" type="presParOf" srcId="{BC1BA6D5-EA2A-4E03-BC96-3251ABA7EB80}" destId="{244B7BA5-B93B-442D-A369-0D884637DE3A}" srcOrd="0" destOrd="0" presId="urn:microsoft.com/office/officeart/2005/8/layout/orgChart1"/>
    <dgm:cxn modelId="{B1116454-72FC-4BD6-8C3A-2FB98039E10B}" type="presParOf" srcId="{244B7BA5-B93B-442D-A369-0D884637DE3A}" destId="{A3FA97D1-5BD6-4008-853E-401C21CFD06D}" srcOrd="0" destOrd="0" presId="urn:microsoft.com/office/officeart/2005/8/layout/orgChart1"/>
    <dgm:cxn modelId="{16A35207-8C8C-462A-AF1E-B356359B5D43}" type="presParOf" srcId="{244B7BA5-B93B-442D-A369-0D884637DE3A}" destId="{938B9CA9-5A6D-42B0-94F7-33082A37F4E0}" srcOrd="1" destOrd="0" presId="urn:microsoft.com/office/officeart/2005/8/layout/orgChart1"/>
    <dgm:cxn modelId="{A41B4323-A990-43C2-A3C2-E32CDC83930E}" type="presParOf" srcId="{BC1BA6D5-EA2A-4E03-BC96-3251ABA7EB80}" destId="{07D060DB-D85F-49A3-A91D-550BA34162C1}" srcOrd="1" destOrd="0" presId="urn:microsoft.com/office/officeart/2005/8/layout/orgChart1"/>
    <dgm:cxn modelId="{9CC655F9-C7B7-496E-808D-3F2FB82F4046}" type="presParOf" srcId="{07D060DB-D85F-49A3-A91D-550BA34162C1}" destId="{F2EAE9F0-309D-4814-85BE-1B41299E83E9}" srcOrd="0" destOrd="0" presId="urn:microsoft.com/office/officeart/2005/8/layout/orgChart1"/>
    <dgm:cxn modelId="{88B128B0-1F4F-44A1-95DA-6C006CC41088}" type="presParOf" srcId="{07D060DB-D85F-49A3-A91D-550BA34162C1}" destId="{860121F9-C1FE-41B2-A063-30A7C62D9C66}" srcOrd="1" destOrd="0" presId="urn:microsoft.com/office/officeart/2005/8/layout/orgChart1"/>
    <dgm:cxn modelId="{240D358B-DD4F-428E-9C33-B76804986B05}" type="presParOf" srcId="{860121F9-C1FE-41B2-A063-30A7C62D9C66}" destId="{C1E00DB3-603A-4895-BB18-4C56B77A4CF8}" srcOrd="0" destOrd="0" presId="urn:microsoft.com/office/officeart/2005/8/layout/orgChart1"/>
    <dgm:cxn modelId="{F0CA1CC3-46DC-401B-A1B6-5DD9F4B718E0}" type="presParOf" srcId="{C1E00DB3-603A-4895-BB18-4C56B77A4CF8}" destId="{57D95651-A607-4454-AD5B-C4663C156726}" srcOrd="0" destOrd="0" presId="urn:microsoft.com/office/officeart/2005/8/layout/orgChart1"/>
    <dgm:cxn modelId="{E0032E7F-530F-4F49-B0EB-9986D1EBBF06}" type="presParOf" srcId="{C1E00DB3-603A-4895-BB18-4C56B77A4CF8}" destId="{F3EA85F6-5823-44E2-B4B9-4A378BA83A7F}" srcOrd="1" destOrd="0" presId="urn:microsoft.com/office/officeart/2005/8/layout/orgChart1"/>
    <dgm:cxn modelId="{F8FE98C6-4EE0-466B-B540-AD98005CFE88}" type="presParOf" srcId="{860121F9-C1FE-41B2-A063-30A7C62D9C66}" destId="{90FF1857-AE6C-4533-8E99-19F3309BB2CC}" srcOrd="1" destOrd="0" presId="urn:microsoft.com/office/officeart/2005/8/layout/orgChart1"/>
    <dgm:cxn modelId="{81D06BCD-9397-40FE-9FDD-BA4EDF1C5D5D}" type="presParOf" srcId="{90FF1857-AE6C-4533-8E99-19F3309BB2CC}" destId="{A99F3A94-122D-4897-920C-941BDE288774}" srcOrd="0" destOrd="0" presId="urn:microsoft.com/office/officeart/2005/8/layout/orgChart1"/>
    <dgm:cxn modelId="{811381F2-6E52-4041-83B7-9D9F4A8563A5}" type="presParOf" srcId="{90FF1857-AE6C-4533-8E99-19F3309BB2CC}" destId="{71FDE95E-D2F0-445C-B3D3-BBD7152409E7}" srcOrd="1" destOrd="0" presId="urn:microsoft.com/office/officeart/2005/8/layout/orgChart1"/>
    <dgm:cxn modelId="{71169473-3FE8-468B-890F-EFBAC731D6FC}" type="presParOf" srcId="{71FDE95E-D2F0-445C-B3D3-BBD7152409E7}" destId="{F46E1CF1-9AA7-4A74-A92A-38BD76BF08FE}" srcOrd="0" destOrd="0" presId="urn:microsoft.com/office/officeart/2005/8/layout/orgChart1"/>
    <dgm:cxn modelId="{81686C6C-0058-4AD8-8F65-332495DD9B5D}" type="presParOf" srcId="{F46E1CF1-9AA7-4A74-A92A-38BD76BF08FE}" destId="{90503199-8449-4569-89D8-DF69E11D7107}" srcOrd="0" destOrd="0" presId="urn:microsoft.com/office/officeart/2005/8/layout/orgChart1"/>
    <dgm:cxn modelId="{C29F9D92-427E-4655-96A9-9EB9BC4DB3AD}" type="presParOf" srcId="{F46E1CF1-9AA7-4A74-A92A-38BD76BF08FE}" destId="{A234DFA9-6B76-4042-9CF0-21B07CD18682}" srcOrd="1" destOrd="0" presId="urn:microsoft.com/office/officeart/2005/8/layout/orgChart1"/>
    <dgm:cxn modelId="{8D0463C7-4F59-4F71-982E-3A144C8ADDE8}" type="presParOf" srcId="{71FDE95E-D2F0-445C-B3D3-BBD7152409E7}" destId="{8275C806-F42E-4015-A4C8-54D7217D094E}" srcOrd="1" destOrd="0" presId="urn:microsoft.com/office/officeart/2005/8/layout/orgChart1"/>
    <dgm:cxn modelId="{85770A85-AA54-4A98-82BC-ADC340D0B573}" type="presParOf" srcId="{71FDE95E-D2F0-445C-B3D3-BBD7152409E7}" destId="{C72D56CB-9103-4E5E-8845-D608E0FEE3BD}" srcOrd="2" destOrd="0" presId="urn:microsoft.com/office/officeart/2005/8/layout/orgChart1"/>
    <dgm:cxn modelId="{9540D54E-ECB3-47B8-8CC5-52746B74C20A}" type="presParOf" srcId="{860121F9-C1FE-41B2-A063-30A7C62D9C66}" destId="{8F548D7D-4ABF-478B-99FE-B59642B403E3}" srcOrd="2" destOrd="0" presId="urn:microsoft.com/office/officeart/2005/8/layout/orgChart1"/>
    <dgm:cxn modelId="{DB815021-04DE-4CCE-AEBA-E3DF9D9C692E}" type="presParOf" srcId="{07D060DB-D85F-49A3-A91D-550BA34162C1}" destId="{DBC96B3B-0514-4BF1-8192-74E7B410DB55}" srcOrd="2" destOrd="0" presId="urn:microsoft.com/office/officeart/2005/8/layout/orgChart1"/>
    <dgm:cxn modelId="{ECD12502-4994-434E-8184-A1B257565134}" type="presParOf" srcId="{07D060DB-D85F-49A3-A91D-550BA34162C1}" destId="{DDF99152-6A6F-4DBE-81CC-0E17A85D0F06}" srcOrd="3" destOrd="0" presId="urn:microsoft.com/office/officeart/2005/8/layout/orgChart1"/>
    <dgm:cxn modelId="{FF2CBEAB-D387-4F92-A82A-B2DF8F0463F9}" type="presParOf" srcId="{DDF99152-6A6F-4DBE-81CC-0E17A85D0F06}" destId="{931486A1-9BB1-44AB-B131-EBB465821F22}" srcOrd="0" destOrd="0" presId="urn:microsoft.com/office/officeart/2005/8/layout/orgChart1"/>
    <dgm:cxn modelId="{CFAAA588-4306-4E33-B8C9-4684BFA35960}" type="presParOf" srcId="{931486A1-9BB1-44AB-B131-EBB465821F22}" destId="{8DBEDA8A-2083-455F-9A89-0DF1D4635CB7}" srcOrd="0" destOrd="0" presId="urn:microsoft.com/office/officeart/2005/8/layout/orgChart1"/>
    <dgm:cxn modelId="{67B51DDD-11A1-4821-98A0-2B487A8DE4EC}" type="presParOf" srcId="{931486A1-9BB1-44AB-B131-EBB465821F22}" destId="{C17D3E7F-F671-4232-A3CE-8BB477FB1185}" srcOrd="1" destOrd="0" presId="urn:microsoft.com/office/officeart/2005/8/layout/orgChart1"/>
    <dgm:cxn modelId="{F5282A70-8835-470C-8BC9-E3C810D3A687}" type="presParOf" srcId="{DDF99152-6A6F-4DBE-81CC-0E17A85D0F06}" destId="{45FFDD45-83CC-4865-8DC9-580EA4961785}" srcOrd="1" destOrd="0" presId="urn:microsoft.com/office/officeart/2005/8/layout/orgChart1"/>
    <dgm:cxn modelId="{3727A3ED-4C3E-4EF4-9321-7168325AC5B7}" type="presParOf" srcId="{45FFDD45-83CC-4865-8DC9-580EA4961785}" destId="{650D0449-0118-4ED5-8E28-07BC9FB831A8}" srcOrd="0" destOrd="0" presId="urn:microsoft.com/office/officeart/2005/8/layout/orgChart1"/>
    <dgm:cxn modelId="{65E5CB8A-46DF-44BF-A186-F44B0DC7E1B1}" type="presParOf" srcId="{45FFDD45-83CC-4865-8DC9-580EA4961785}" destId="{89C75CE7-0813-41C8-80AA-27A157FF8938}" srcOrd="1" destOrd="0" presId="urn:microsoft.com/office/officeart/2005/8/layout/orgChart1"/>
    <dgm:cxn modelId="{725BBDF4-FD4A-4183-A4BF-054AB1DF92BB}" type="presParOf" srcId="{89C75CE7-0813-41C8-80AA-27A157FF8938}" destId="{22A5C9AB-DC92-456F-AABD-8F2B9679A1CE}" srcOrd="0" destOrd="0" presId="urn:microsoft.com/office/officeart/2005/8/layout/orgChart1"/>
    <dgm:cxn modelId="{31A1A218-F26C-4D4A-BE9D-DE53552467B7}" type="presParOf" srcId="{22A5C9AB-DC92-456F-AABD-8F2B9679A1CE}" destId="{57468670-5EE3-4B05-A1D8-F2BBB0DE8739}" srcOrd="0" destOrd="0" presId="urn:microsoft.com/office/officeart/2005/8/layout/orgChart1"/>
    <dgm:cxn modelId="{ADC6B24C-916D-4577-AB9D-B5460B733A4F}" type="presParOf" srcId="{22A5C9AB-DC92-456F-AABD-8F2B9679A1CE}" destId="{C53D6761-0201-461B-94B9-D1ECA5E6B182}" srcOrd="1" destOrd="0" presId="urn:microsoft.com/office/officeart/2005/8/layout/orgChart1"/>
    <dgm:cxn modelId="{C478D323-E5B7-4B39-B6C4-F43DD7891D79}" type="presParOf" srcId="{89C75CE7-0813-41C8-80AA-27A157FF8938}" destId="{B89EB389-388D-4826-BD4B-448C4CD5A763}" srcOrd="1" destOrd="0" presId="urn:microsoft.com/office/officeart/2005/8/layout/orgChart1"/>
    <dgm:cxn modelId="{3CF11357-C102-4401-BF8A-2CA55AE3A5F9}" type="presParOf" srcId="{89C75CE7-0813-41C8-80AA-27A157FF8938}" destId="{70E248CD-CCFE-4B66-9C35-CBE0BBBE3F49}" srcOrd="2" destOrd="0" presId="urn:microsoft.com/office/officeart/2005/8/layout/orgChart1"/>
    <dgm:cxn modelId="{2395FAAC-6811-454C-9677-03B6C272F4D7}" type="presParOf" srcId="{DDF99152-6A6F-4DBE-81CC-0E17A85D0F06}" destId="{3FDDD535-97A4-4BD4-84DC-B0E63C377841}" srcOrd="2" destOrd="0" presId="urn:microsoft.com/office/officeart/2005/8/layout/orgChart1"/>
    <dgm:cxn modelId="{75806DFB-95C4-4820-88FD-E29706165A75}" type="presParOf" srcId="{BC1BA6D5-EA2A-4E03-BC96-3251ABA7EB80}" destId="{C00E24AC-09C8-4955-882E-71633F345CC4}" srcOrd="2" destOrd="0" presId="urn:microsoft.com/office/officeart/2005/8/layout/orgChart1"/>
    <dgm:cxn modelId="{844693B8-9D1A-419E-9969-B9B0D72BD895}" type="presParOf" srcId="{E88A3C4E-08D3-4A08-8BBE-3D97CF2FCBC1}" destId="{479CF454-9913-4664-903D-C4C024A89E7E}" srcOrd="2" destOrd="0" presId="urn:microsoft.com/office/officeart/2005/8/layout/orgChart1"/>
    <dgm:cxn modelId="{2C0BC198-839E-49D7-B88B-2156B6428153}" type="presParOf" srcId="{E88A3C4E-08D3-4A08-8BBE-3D97CF2FCBC1}" destId="{45B5916B-3C5C-4AFC-BF2F-87B0FD9283AC}" srcOrd="3" destOrd="0" presId="urn:microsoft.com/office/officeart/2005/8/layout/orgChart1"/>
    <dgm:cxn modelId="{AE7151B8-F9C5-4BA1-8043-70B200A1C6FB}" type="presParOf" srcId="{45B5916B-3C5C-4AFC-BF2F-87B0FD9283AC}" destId="{6C3C5EF4-08CB-42CC-A108-94F7AFBC60E8}" srcOrd="0" destOrd="0" presId="urn:microsoft.com/office/officeart/2005/8/layout/orgChart1"/>
    <dgm:cxn modelId="{60B59E4E-2798-4DBB-AE83-A900A8FBE68B}" type="presParOf" srcId="{6C3C5EF4-08CB-42CC-A108-94F7AFBC60E8}" destId="{FA9B40BC-BE17-445E-917A-D020E49E9EE1}" srcOrd="0" destOrd="0" presId="urn:microsoft.com/office/officeart/2005/8/layout/orgChart1"/>
    <dgm:cxn modelId="{EE07E116-A0F7-4CB9-AF1D-5ED9A0D2AD56}" type="presParOf" srcId="{6C3C5EF4-08CB-42CC-A108-94F7AFBC60E8}" destId="{CD59BE87-F0E9-4620-96B1-B098FFC879D1}" srcOrd="1" destOrd="0" presId="urn:microsoft.com/office/officeart/2005/8/layout/orgChart1"/>
    <dgm:cxn modelId="{CD9BAB9A-3EE9-44ED-AC58-6E361D959F43}" type="presParOf" srcId="{45B5916B-3C5C-4AFC-BF2F-87B0FD9283AC}" destId="{CD0FFC3D-BA1E-45B3-A97A-46E4D3A5077E}" srcOrd="1" destOrd="0" presId="urn:microsoft.com/office/officeart/2005/8/layout/orgChart1"/>
    <dgm:cxn modelId="{9B6905D9-4F63-49F7-BC8E-52FF03B3C738}" type="presParOf" srcId="{CD0FFC3D-BA1E-45B3-A97A-46E4D3A5077E}" destId="{9CC03CAF-0A94-43ED-9C9A-AD72549C7C3E}" srcOrd="0" destOrd="0" presId="urn:microsoft.com/office/officeart/2005/8/layout/orgChart1"/>
    <dgm:cxn modelId="{E1C3BEA1-DC47-4256-B9E4-9721BB76F978}" type="presParOf" srcId="{CD0FFC3D-BA1E-45B3-A97A-46E4D3A5077E}" destId="{8431D21E-A17E-40F7-94DF-6C715299EB61}" srcOrd="1" destOrd="0" presId="urn:microsoft.com/office/officeart/2005/8/layout/orgChart1"/>
    <dgm:cxn modelId="{9130EA23-FC83-42E1-8D95-0FF8FBFF83D2}" type="presParOf" srcId="{8431D21E-A17E-40F7-94DF-6C715299EB61}" destId="{303AEDF2-A764-4571-87F8-3B17773E7CF6}" srcOrd="0" destOrd="0" presId="urn:microsoft.com/office/officeart/2005/8/layout/orgChart1"/>
    <dgm:cxn modelId="{2D615F92-9C7D-486E-9E74-50E75FBEC7FB}" type="presParOf" srcId="{303AEDF2-A764-4571-87F8-3B17773E7CF6}" destId="{9E768C6B-48AA-4745-AFAD-E830171D98E2}" srcOrd="0" destOrd="0" presId="urn:microsoft.com/office/officeart/2005/8/layout/orgChart1"/>
    <dgm:cxn modelId="{90E1C689-8879-4E18-9841-DE7B1ABE0257}" type="presParOf" srcId="{303AEDF2-A764-4571-87F8-3B17773E7CF6}" destId="{0218C70E-CD63-45D6-83AF-3591FD9CFB4A}" srcOrd="1" destOrd="0" presId="urn:microsoft.com/office/officeart/2005/8/layout/orgChart1"/>
    <dgm:cxn modelId="{15912800-6E6D-412D-B2A4-783ED54A69D9}" type="presParOf" srcId="{8431D21E-A17E-40F7-94DF-6C715299EB61}" destId="{46BF461A-F34F-4B72-B40B-3714B1272C85}" srcOrd="1" destOrd="0" presId="urn:microsoft.com/office/officeart/2005/8/layout/orgChart1"/>
    <dgm:cxn modelId="{1F6E8107-28B9-42AD-990F-800A4F1B8620}" type="presParOf" srcId="{46BF461A-F34F-4B72-B40B-3714B1272C85}" destId="{FDD779EC-8A39-4CD1-9E88-1E1E48737D6A}" srcOrd="0" destOrd="0" presId="urn:microsoft.com/office/officeart/2005/8/layout/orgChart1"/>
    <dgm:cxn modelId="{B1C7A821-A958-4DAF-AF5B-50FA3D18739F}" type="presParOf" srcId="{46BF461A-F34F-4B72-B40B-3714B1272C85}" destId="{997F1D83-6E98-4D71-9AB2-3F0C79553B4B}" srcOrd="1" destOrd="0" presId="urn:microsoft.com/office/officeart/2005/8/layout/orgChart1"/>
    <dgm:cxn modelId="{17D847E0-53C4-4582-91A2-FEEB3386DF56}" type="presParOf" srcId="{997F1D83-6E98-4D71-9AB2-3F0C79553B4B}" destId="{2F0467BF-89A1-429D-B0D2-F1CC6EBA82E6}" srcOrd="0" destOrd="0" presId="urn:microsoft.com/office/officeart/2005/8/layout/orgChart1"/>
    <dgm:cxn modelId="{07CAB3B1-BC02-4FF7-9F26-9C2731EA0003}" type="presParOf" srcId="{2F0467BF-89A1-429D-B0D2-F1CC6EBA82E6}" destId="{F336A045-C213-4BEA-88E7-8CA87B77B341}" srcOrd="0" destOrd="0" presId="urn:microsoft.com/office/officeart/2005/8/layout/orgChart1"/>
    <dgm:cxn modelId="{88ED9C16-6178-4D78-86C1-E1542C8AB41B}" type="presParOf" srcId="{2F0467BF-89A1-429D-B0D2-F1CC6EBA82E6}" destId="{F0CDD765-D3BE-43BD-9B4F-67B17C436B43}" srcOrd="1" destOrd="0" presId="urn:microsoft.com/office/officeart/2005/8/layout/orgChart1"/>
    <dgm:cxn modelId="{E14F6153-F83E-4454-B6D2-E382A9286176}" type="presParOf" srcId="{997F1D83-6E98-4D71-9AB2-3F0C79553B4B}" destId="{BD4BCC78-3005-4FA5-80D2-FFE95BFA530A}" srcOrd="1" destOrd="0" presId="urn:microsoft.com/office/officeart/2005/8/layout/orgChart1"/>
    <dgm:cxn modelId="{25D500E0-C91D-4E2D-A0A5-91E02A94718B}" type="presParOf" srcId="{997F1D83-6E98-4D71-9AB2-3F0C79553B4B}" destId="{2F658F6E-EB87-44C0-9312-C383D0701D4F}" srcOrd="2" destOrd="0" presId="urn:microsoft.com/office/officeart/2005/8/layout/orgChart1"/>
    <dgm:cxn modelId="{2374C436-1F88-45BB-9772-57B945AE4A38}" type="presParOf" srcId="{8431D21E-A17E-40F7-94DF-6C715299EB61}" destId="{9CECDE0B-B043-442C-95A5-FDA106554B06}" srcOrd="2" destOrd="0" presId="urn:microsoft.com/office/officeart/2005/8/layout/orgChart1"/>
    <dgm:cxn modelId="{A14D851A-A0D2-4EBB-9422-AC546E7271CB}" type="presParOf" srcId="{CD0FFC3D-BA1E-45B3-A97A-46E4D3A5077E}" destId="{5A2E7D56-BDDD-4A33-933B-06B5DED94C18}" srcOrd="2" destOrd="0" presId="urn:microsoft.com/office/officeart/2005/8/layout/orgChart1"/>
    <dgm:cxn modelId="{96E3FD88-9012-46B5-BA89-F30BBB8A69C7}" type="presParOf" srcId="{CD0FFC3D-BA1E-45B3-A97A-46E4D3A5077E}" destId="{1E1E37D8-3217-46CF-AAFF-DC775DB2451F}" srcOrd="3" destOrd="0" presId="urn:microsoft.com/office/officeart/2005/8/layout/orgChart1"/>
    <dgm:cxn modelId="{111DDED3-04F1-4761-99F7-3899F53FA37A}" type="presParOf" srcId="{1E1E37D8-3217-46CF-AAFF-DC775DB2451F}" destId="{CCD7DFA9-9FE9-46A5-9A21-083CF37A5536}" srcOrd="0" destOrd="0" presId="urn:microsoft.com/office/officeart/2005/8/layout/orgChart1"/>
    <dgm:cxn modelId="{3E2F9757-65D0-48A8-AC9B-7AD87F446E38}" type="presParOf" srcId="{CCD7DFA9-9FE9-46A5-9A21-083CF37A5536}" destId="{583B7862-79BE-4125-99C5-F2363A43DB3F}" srcOrd="0" destOrd="0" presId="urn:microsoft.com/office/officeart/2005/8/layout/orgChart1"/>
    <dgm:cxn modelId="{B4E22048-A880-4F92-98E3-F60AEC7FB366}" type="presParOf" srcId="{CCD7DFA9-9FE9-46A5-9A21-083CF37A5536}" destId="{14BE5F11-99D2-446B-9F4A-CE0AA1825208}" srcOrd="1" destOrd="0" presId="urn:microsoft.com/office/officeart/2005/8/layout/orgChart1"/>
    <dgm:cxn modelId="{09BE3B4E-968F-47A8-97D1-5BBCC1F1000E}" type="presParOf" srcId="{1E1E37D8-3217-46CF-AAFF-DC775DB2451F}" destId="{083AB7BA-A87C-47A6-916E-01E509230359}" srcOrd="1" destOrd="0" presId="urn:microsoft.com/office/officeart/2005/8/layout/orgChart1"/>
    <dgm:cxn modelId="{55CB90CF-404D-4E7B-A438-671968CEBD39}" type="presParOf" srcId="{083AB7BA-A87C-47A6-916E-01E509230359}" destId="{E5D30BF9-F0D3-4820-8F21-C4FF8E0D05CA}" srcOrd="0" destOrd="0" presId="urn:microsoft.com/office/officeart/2005/8/layout/orgChart1"/>
    <dgm:cxn modelId="{31113C7A-711B-4231-BFA1-D10FDD86368B}" type="presParOf" srcId="{083AB7BA-A87C-47A6-916E-01E509230359}" destId="{40C595B9-95BA-4626-BB45-E8BD74207DBA}" srcOrd="1" destOrd="0" presId="urn:microsoft.com/office/officeart/2005/8/layout/orgChart1"/>
    <dgm:cxn modelId="{CB4725C2-D570-45E1-AA71-1C08284CD4FE}" type="presParOf" srcId="{40C595B9-95BA-4626-BB45-E8BD74207DBA}" destId="{181C8139-4541-4272-8D4D-51DB5999C2C1}" srcOrd="0" destOrd="0" presId="urn:microsoft.com/office/officeart/2005/8/layout/orgChart1"/>
    <dgm:cxn modelId="{143DB255-5345-45C4-B946-E1FFE17D6C33}" type="presParOf" srcId="{181C8139-4541-4272-8D4D-51DB5999C2C1}" destId="{2CB542B1-2493-4BD2-9146-281EC2143D6E}" srcOrd="0" destOrd="0" presId="urn:microsoft.com/office/officeart/2005/8/layout/orgChart1"/>
    <dgm:cxn modelId="{353CA448-E7FF-4AC3-9DAE-5336DAE14CC7}" type="presParOf" srcId="{181C8139-4541-4272-8D4D-51DB5999C2C1}" destId="{E545E8C2-2055-4FD9-852B-90A54BDAA74B}" srcOrd="1" destOrd="0" presId="urn:microsoft.com/office/officeart/2005/8/layout/orgChart1"/>
    <dgm:cxn modelId="{712BF3FA-36D2-4815-874B-45F0F6EB5F5F}" type="presParOf" srcId="{40C595B9-95BA-4626-BB45-E8BD74207DBA}" destId="{AED00718-6562-4214-A48C-1A74F8CB56AF}" srcOrd="1" destOrd="0" presId="urn:microsoft.com/office/officeart/2005/8/layout/orgChart1"/>
    <dgm:cxn modelId="{19F35F8C-27B0-4C40-AD3F-7A045A7070C1}" type="presParOf" srcId="{40C595B9-95BA-4626-BB45-E8BD74207DBA}" destId="{5A1721B0-8D46-42E3-A917-AFE36EF0197E}" srcOrd="2" destOrd="0" presId="urn:microsoft.com/office/officeart/2005/8/layout/orgChart1"/>
    <dgm:cxn modelId="{77C3158E-8CF3-4AF3-A9F3-AD43A1FF0F05}" type="presParOf" srcId="{1E1E37D8-3217-46CF-AAFF-DC775DB2451F}" destId="{034B1C7D-2B34-4D7D-959F-E6E5642CEB54}" srcOrd="2" destOrd="0" presId="urn:microsoft.com/office/officeart/2005/8/layout/orgChart1"/>
    <dgm:cxn modelId="{9CCC902C-5142-4D12-8633-D4CBA0F4CD40}" type="presParOf" srcId="{45B5916B-3C5C-4AFC-BF2F-87B0FD9283AC}" destId="{8311FD12-C8A6-464A-A449-B2694E270950}" srcOrd="2" destOrd="0" presId="urn:microsoft.com/office/officeart/2005/8/layout/orgChart1"/>
    <dgm:cxn modelId="{923D494A-5BE7-44B3-A1A5-EA1981814834}" type="presParOf" srcId="{ED8CF1D4-EE97-49D3-9D0D-6167C034B5A1}" destId="{C2412F99-65B0-43A2-9618-6B731F19D20D}" srcOrd="2" destOrd="0" presId="urn:microsoft.com/office/officeart/2005/8/layout/orgChart1"/>
    <dgm:cxn modelId="{00E422B3-00A0-4584-ACDF-1B7888D16E79}" type="presParOf" srcId="{EE90C3E5-E8BC-414A-83E9-E20504C56758}" destId="{342BCC9F-2AFC-47C3-9ADF-052E95247560}" srcOrd="2" destOrd="0" presId="urn:microsoft.com/office/officeart/2005/8/layout/orgChart1"/>
    <dgm:cxn modelId="{566FA7CB-43A4-40EA-954C-77475726317A}" type="presParOf" srcId="{EE90C3E5-E8BC-414A-83E9-E20504C56758}" destId="{62F01133-F4B2-4ABB-A108-95137D948ABC}" srcOrd="3" destOrd="0" presId="urn:microsoft.com/office/officeart/2005/8/layout/orgChart1"/>
    <dgm:cxn modelId="{1ECF822B-8671-4B76-B109-56CA6CD5F005}" type="presParOf" srcId="{62F01133-F4B2-4ABB-A108-95137D948ABC}" destId="{665C7595-3479-4482-ACCD-80A6C4B4ACDB}" srcOrd="0" destOrd="0" presId="urn:microsoft.com/office/officeart/2005/8/layout/orgChart1"/>
    <dgm:cxn modelId="{7452D080-6F6A-4392-842A-636644430489}" type="presParOf" srcId="{665C7595-3479-4482-ACCD-80A6C4B4ACDB}" destId="{88B642D5-4B60-480A-913A-F31003B0C41E}" srcOrd="0" destOrd="0" presId="urn:microsoft.com/office/officeart/2005/8/layout/orgChart1"/>
    <dgm:cxn modelId="{197DD217-DC32-47DF-9704-054324297FE0}" type="presParOf" srcId="{665C7595-3479-4482-ACCD-80A6C4B4ACDB}" destId="{568A2A53-2229-43A5-9028-7BA81257E954}" srcOrd="1" destOrd="0" presId="urn:microsoft.com/office/officeart/2005/8/layout/orgChart1"/>
    <dgm:cxn modelId="{FF0F50BD-B9BD-4AD7-A841-2B467FFCBC6A}" type="presParOf" srcId="{62F01133-F4B2-4ABB-A108-95137D948ABC}" destId="{7835EACB-64DD-4155-BFFC-9238AF0A67C5}" srcOrd="1" destOrd="0" presId="urn:microsoft.com/office/officeart/2005/8/layout/orgChart1"/>
    <dgm:cxn modelId="{29A00F36-69E6-44F4-A64F-CFE6D887EC18}" type="presParOf" srcId="{7835EACB-64DD-4155-BFFC-9238AF0A67C5}" destId="{5935233E-75BB-406B-8BCA-AEC3AA43928B}" srcOrd="0" destOrd="0" presId="urn:microsoft.com/office/officeart/2005/8/layout/orgChart1"/>
    <dgm:cxn modelId="{F513EA52-8C87-4B1C-BEFE-EB2FAF5B709F}" type="presParOf" srcId="{7835EACB-64DD-4155-BFFC-9238AF0A67C5}" destId="{759A650B-6F34-42BA-809D-79418D336B34}" srcOrd="1" destOrd="0" presId="urn:microsoft.com/office/officeart/2005/8/layout/orgChart1"/>
    <dgm:cxn modelId="{2E9AB36E-E33D-44CC-B154-B1D976AA9C17}" type="presParOf" srcId="{759A650B-6F34-42BA-809D-79418D336B34}" destId="{8069DB45-4CF3-4F1B-B62D-8B3830969AB3}" srcOrd="0" destOrd="0" presId="urn:microsoft.com/office/officeart/2005/8/layout/orgChart1"/>
    <dgm:cxn modelId="{0174F609-E094-4ACC-9F42-F638FAD5A925}" type="presParOf" srcId="{8069DB45-4CF3-4F1B-B62D-8B3830969AB3}" destId="{60021657-9451-477A-9A60-43EFCD73E3C6}" srcOrd="0" destOrd="0" presId="urn:microsoft.com/office/officeart/2005/8/layout/orgChart1"/>
    <dgm:cxn modelId="{3CC2FE7E-EAAF-4351-9F7B-8893F37E5951}" type="presParOf" srcId="{8069DB45-4CF3-4F1B-B62D-8B3830969AB3}" destId="{63488AE3-3D14-4E40-A3B0-80A80F6F90A2}" srcOrd="1" destOrd="0" presId="urn:microsoft.com/office/officeart/2005/8/layout/orgChart1"/>
    <dgm:cxn modelId="{6A73DE23-E81D-48D5-847B-FF2435CEA362}" type="presParOf" srcId="{759A650B-6F34-42BA-809D-79418D336B34}" destId="{827454E5-AD65-4D7F-ADBC-23A2E0E859F0}" srcOrd="1" destOrd="0" presId="urn:microsoft.com/office/officeart/2005/8/layout/orgChart1"/>
    <dgm:cxn modelId="{D56B45D2-EE97-4E1C-B875-C8D4847154DA}" type="presParOf" srcId="{827454E5-AD65-4D7F-ADBC-23A2E0E859F0}" destId="{F21765F7-4F2C-4A10-B4C0-233F0EAB60CD}" srcOrd="0" destOrd="0" presId="urn:microsoft.com/office/officeart/2005/8/layout/orgChart1"/>
    <dgm:cxn modelId="{0884B77F-606D-42BC-B883-F56F8A98CA70}" type="presParOf" srcId="{827454E5-AD65-4D7F-ADBC-23A2E0E859F0}" destId="{93F01A49-9A49-4FFF-A71E-EA00DEB11BEB}" srcOrd="1" destOrd="0" presId="urn:microsoft.com/office/officeart/2005/8/layout/orgChart1"/>
    <dgm:cxn modelId="{AF2B18BC-E66D-47E9-847B-5BC2237F88F3}" type="presParOf" srcId="{93F01A49-9A49-4FFF-A71E-EA00DEB11BEB}" destId="{6E6C4223-0CC1-4773-8DF5-18BEA32A8D2F}" srcOrd="0" destOrd="0" presId="urn:microsoft.com/office/officeart/2005/8/layout/orgChart1"/>
    <dgm:cxn modelId="{3327BDC7-9882-4236-9D5F-32DCA2F16886}" type="presParOf" srcId="{6E6C4223-0CC1-4773-8DF5-18BEA32A8D2F}" destId="{06A1E82A-0EF6-40B9-B19C-14C8072B7804}" srcOrd="0" destOrd="0" presId="urn:microsoft.com/office/officeart/2005/8/layout/orgChart1"/>
    <dgm:cxn modelId="{9600D0CD-E941-4D55-B4DD-6D56A7A85C20}" type="presParOf" srcId="{6E6C4223-0CC1-4773-8DF5-18BEA32A8D2F}" destId="{46DB7D2D-97DD-4568-89AF-DB00AB171D36}" srcOrd="1" destOrd="0" presId="urn:microsoft.com/office/officeart/2005/8/layout/orgChart1"/>
    <dgm:cxn modelId="{C8A9E221-58E9-4F75-AA86-6C1578AE1700}" type="presParOf" srcId="{93F01A49-9A49-4FFF-A71E-EA00DEB11BEB}" destId="{D2511EA3-6076-4AD3-BACA-A3CF3B767DD8}" srcOrd="1" destOrd="0" presId="urn:microsoft.com/office/officeart/2005/8/layout/orgChart1"/>
    <dgm:cxn modelId="{2232061D-4246-470C-8D2A-BA7AA7389F57}" type="presParOf" srcId="{D2511EA3-6076-4AD3-BACA-A3CF3B767DD8}" destId="{6F5967F5-1B08-4DE4-865F-9CE518F90A36}" srcOrd="0" destOrd="0" presId="urn:microsoft.com/office/officeart/2005/8/layout/orgChart1"/>
    <dgm:cxn modelId="{0F07E972-AA65-4BC4-B98B-79C15CE17DB0}" type="presParOf" srcId="{D2511EA3-6076-4AD3-BACA-A3CF3B767DD8}" destId="{8BD4EF4C-902C-4010-9B02-D0A3D3C8E016}" srcOrd="1" destOrd="0" presId="urn:microsoft.com/office/officeart/2005/8/layout/orgChart1"/>
    <dgm:cxn modelId="{5175255A-E98E-4419-BBE2-94AE484D5ADA}" type="presParOf" srcId="{8BD4EF4C-902C-4010-9B02-D0A3D3C8E016}" destId="{B60636D0-63CB-49C2-AA0E-6F83FEDAA9EC}" srcOrd="0" destOrd="0" presId="urn:microsoft.com/office/officeart/2005/8/layout/orgChart1"/>
    <dgm:cxn modelId="{1305B3E2-513C-412E-8CE7-FB37BAAB304A}" type="presParOf" srcId="{B60636D0-63CB-49C2-AA0E-6F83FEDAA9EC}" destId="{A4D5853C-434F-4551-A55F-99B116220922}" srcOrd="0" destOrd="0" presId="urn:microsoft.com/office/officeart/2005/8/layout/orgChart1"/>
    <dgm:cxn modelId="{060469E6-790A-41F7-8C1B-1DA8CC5295BD}" type="presParOf" srcId="{B60636D0-63CB-49C2-AA0E-6F83FEDAA9EC}" destId="{C189ABE9-FBF1-4113-9F1B-5716F61F487C}" srcOrd="1" destOrd="0" presId="urn:microsoft.com/office/officeart/2005/8/layout/orgChart1"/>
    <dgm:cxn modelId="{3F249BF0-5E5B-4EAF-A6B4-05AA0F50B9D4}" type="presParOf" srcId="{8BD4EF4C-902C-4010-9B02-D0A3D3C8E016}" destId="{BFA367D3-389E-4439-A5B7-02B7700B91F2}" srcOrd="1" destOrd="0" presId="urn:microsoft.com/office/officeart/2005/8/layout/orgChart1"/>
    <dgm:cxn modelId="{E69FD80F-AAD1-4520-817F-3286CCD0AF47}" type="presParOf" srcId="{8BD4EF4C-902C-4010-9B02-D0A3D3C8E016}" destId="{75CFA8EC-96DC-4778-A6ED-8D80092F5DAD}" srcOrd="2" destOrd="0" presId="urn:microsoft.com/office/officeart/2005/8/layout/orgChart1"/>
    <dgm:cxn modelId="{47A87517-56E4-46C0-A412-5270679E9F05}" type="presParOf" srcId="{93F01A49-9A49-4FFF-A71E-EA00DEB11BEB}" destId="{FB938FF8-8D22-4CD8-9DA4-154A21F88AEA}" srcOrd="2" destOrd="0" presId="urn:microsoft.com/office/officeart/2005/8/layout/orgChart1"/>
    <dgm:cxn modelId="{EDB7C347-516C-476C-8B8B-DEC1BE2045DD}" type="presParOf" srcId="{827454E5-AD65-4D7F-ADBC-23A2E0E859F0}" destId="{F832E030-5B2A-4C11-A352-F3A869D56DEE}" srcOrd="2" destOrd="0" presId="urn:microsoft.com/office/officeart/2005/8/layout/orgChart1"/>
    <dgm:cxn modelId="{C4ECB57D-8F69-44CE-8632-1F64203D5C31}" type="presParOf" srcId="{827454E5-AD65-4D7F-ADBC-23A2E0E859F0}" destId="{E55E204B-8011-4031-9505-9BDCFCB61E8E}" srcOrd="3" destOrd="0" presId="urn:microsoft.com/office/officeart/2005/8/layout/orgChart1"/>
    <dgm:cxn modelId="{3DFA4D19-B039-41E7-B756-98392FDF266A}" type="presParOf" srcId="{E55E204B-8011-4031-9505-9BDCFCB61E8E}" destId="{BD8B7907-79ED-4D86-A46B-60DFFDF7AE1B}" srcOrd="0" destOrd="0" presId="urn:microsoft.com/office/officeart/2005/8/layout/orgChart1"/>
    <dgm:cxn modelId="{3A0D9469-9F73-488A-9EE8-E6B48B11BCD8}" type="presParOf" srcId="{BD8B7907-79ED-4D86-A46B-60DFFDF7AE1B}" destId="{E2D8060F-16D8-4B83-BABC-10165EBF1CAD}" srcOrd="0" destOrd="0" presId="urn:microsoft.com/office/officeart/2005/8/layout/orgChart1"/>
    <dgm:cxn modelId="{53285D05-1349-4EDE-9FAF-65A7FF1A0CE7}" type="presParOf" srcId="{BD8B7907-79ED-4D86-A46B-60DFFDF7AE1B}" destId="{E25C8F47-2FEB-4C03-814A-00BD25E49395}" srcOrd="1" destOrd="0" presId="urn:microsoft.com/office/officeart/2005/8/layout/orgChart1"/>
    <dgm:cxn modelId="{9E038394-EBBA-496D-A896-417FD858FB06}" type="presParOf" srcId="{E55E204B-8011-4031-9505-9BDCFCB61E8E}" destId="{93FE2152-D6F8-4FB4-8F67-103B4FE2C679}" srcOrd="1" destOrd="0" presId="urn:microsoft.com/office/officeart/2005/8/layout/orgChart1"/>
    <dgm:cxn modelId="{C07624B4-7F9A-4A20-8A06-E9AA2D812F10}" type="presParOf" srcId="{93FE2152-D6F8-4FB4-8F67-103B4FE2C679}" destId="{955109A5-3ED3-4CED-9367-4FFE26D0E5F8}" srcOrd="0" destOrd="0" presId="urn:microsoft.com/office/officeart/2005/8/layout/orgChart1"/>
    <dgm:cxn modelId="{4253AE70-07F0-4401-B5FF-A293C2D2E65B}" type="presParOf" srcId="{93FE2152-D6F8-4FB4-8F67-103B4FE2C679}" destId="{09DEABAE-E82B-4A46-95D7-7EE71BB9B7E1}" srcOrd="1" destOrd="0" presId="urn:microsoft.com/office/officeart/2005/8/layout/orgChart1"/>
    <dgm:cxn modelId="{B3562ADA-F6C6-4DA6-9CB7-52DE6A114CFF}" type="presParOf" srcId="{09DEABAE-E82B-4A46-95D7-7EE71BB9B7E1}" destId="{429EC5F6-371D-4C04-A1C2-EFBC882F80C1}" srcOrd="0" destOrd="0" presId="urn:microsoft.com/office/officeart/2005/8/layout/orgChart1"/>
    <dgm:cxn modelId="{0628BAFC-1EA5-4371-87B4-6001241310B6}" type="presParOf" srcId="{429EC5F6-371D-4C04-A1C2-EFBC882F80C1}" destId="{542C40A6-7170-4C11-A121-34C6ADC5E028}" srcOrd="0" destOrd="0" presId="urn:microsoft.com/office/officeart/2005/8/layout/orgChart1"/>
    <dgm:cxn modelId="{6DC33B50-EE2F-4A2B-8A7D-A00535B64A27}" type="presParOf" srcId="{429EC5F6-371D-4C04-A1C2-EFBC882F80C1}" destId="{A3155A5E-C74C-45B8-BBAE-ABF4C6A45D9F}" srcOrd="1" destOrd="0" presId="urn:microsoft.com/office/officeart/2005/8/layout/orgChart1"/>
    <dgm:cxn modelId="{0A2AFC15-9B92-4A2D-9FC6-9E5DBEB5314D}" type="presParOf" srcId="{09DEABAE-E82B-4A46-95D7-7EE71BB9B7E1}" destId="{32144A07-039F-4304-9FE6-5C312FFE3CCF}" srcOrd="1" destOrd="0" presId="urn:microsoft.com/office/officeart/2005/8/layout/orgChart1"/>
    <dgm:cxn modelId="{52D71A28-1BD6-4FB8-A606-BBD30DCC6539}" type="presParOf" srcId="{09DEABAE-E82B-4A46-95D7-7EE71BB9B7E1}" destId="{B86AF818-A66B-472B-ADD2-83163861B1B9}" srcOrd="2" destOrd="0" presId="urn:microsoft.com/office/officeart/2005/8/layout/orgChart1"/>
    <dgm:cxn modelId="{56893773-0599-481C-89E9-2E8742ECB214}" type="presParOf" srcId="{E55E204B-8011-4031-9505-9BDCFCB61E8E}" destId="{DB8FE7CF-C350-4E93-8934-AA7E35DE86A1}" srcOrd="2" destOrd="0" presId="urn:microsoft.com/office/officeart/2005/8/layout/orgChart1"/>
    <dgm:cxn modelId="{48300E6A-C058-4C22-A25D-E04856AD53A2}" type="presParOf" srcId="{759A650B-6F34-42BA-809D-79418D336B34}" destId="{415F746F-47D0-4A5A-8621-78A485CABDA4}" srcOrd="2" destOrd="0" presId="urn:microsoft.com/office/officeart/2005/8/layout/orgChart1"/>
    <dgm:cxn modelId="{0A826833-65B9-41EE-A08B-AD819C14E15B}" type="presParOf" srcId="{7835EACB-64DD-4155-BFFC-9238AF0A67C5}" destId="{CEE6236A-216E-4F3A-A565-866E8298A4FB}" srcOrd="2" destOrd="0" presId="urn:microsoft.com/office/officeart/2005/8/layout/orgChart1"/>
    <dgm:cxn modelId="{D6A1A54D-ED39-4BE2-8BFC-0380EEA09C9C}" type="presParOf" srcId="{7835EACB-64DD-4155-BFFC-9238AF0A67C5}" destId="{C8AA3D6D-4FF2-4351-B1B7-0D7892D7072D}" srcOrd="3" destOrd="0" presId="urn:microsoft.com/office/officeart/2005/8/layout/orgChart1"/>
    <dgm:cxn modelId="{41829B80-75B4-4842-90E3-CAD6DCD3FCAB}" type="presParOf" srcId="{C8AA3D6D-4FF2-4351-B1B7-0D7892D7072D}" destId="{C019948B-8D4B-413B-86D7-37A35179686E}" srcOrd="0" destOrd="0" presId="urn:microsoft.com/office/officeart/2005/8/layout/orgChart1"/>
    <dgm:cxn modelId="{40FC0810-F97D-4753-8D1C-FAB53DF38990}" type="presParOf" srcId="{C019948B-8D4B-413B-86D7-37A35179686E}" destId="{13374AA0-3E7A-4471-8F00-B46EE0328304}" srcOrd="0" destOrd="0" presId="urn:microsoft.com/office/officeart/2005/8/layout/orgChart1"/>
    <dgm:cxn modelId="{6BDD2239-FED4-4025-8221-472D38F33DE8}" type="presParOf" srcId="{C019948B-8D4B-413B-86D7-37A35179686E}" destId="{E400B6D4-5308-4F14-B09D-5804E798C260}" srcOrd="1" destOrd="0" presId="urn:microsoft.com/office/officeart/2005/8/layout/orgChart1"/>
    <dgm:cxn modelId="{F4C8E076-1A9D-474F-A805-6BEBCB31A503}" type="presParOf" srcId="{C8AA3D6D-4FF2-4351-B1B7-0D7892D7072D}" destId="{A408DF94-2789-4F30-9395-1E7F394DC231}" srcOrd="1" destOrd="0" presId="urn:microsoft.com/office/officeart/2005/8/layout/orgChart1"/>
    <dgm:cxn modelId="{CBE2A8C9-9489-4CAE-8BB0-2E28B96F4D0D}" type="presParOf" srcId="{A408DF94-2789-4F30-9395-1E7F394DC231}" destId="{1A42E6E6-8554-477D-AF0A-D1A26B2E5609}" srcOrd="0" destOrd="0" presId="urn:microsoft.com/office/officeart/2005/8/layout/orgChart1"/>
    <dgm:cxn modelId="{485975C7-7C40-4E49-8B62-4B9E970DA5F3}" type="presParOf" srcId="{A408DF94-2789-4F30-9395-1E7F394DC231}" destId="{9E47FFBA-F47C-4129-984C-7DD178B37ABF}" srcOrd="1" destOrd="0" presId="urn:microsoft.com/office/officeart/2005/8/layout/orgChart1"/>
    <dgm:cxn modelId="{25BC6836-4963-4A4F-BA80-E2AB0E358453}" type="presParOf" srcId="{9E47FFBA-F47C-4129-984C-7DD178B37ABF}" destId="{92FF09E8-EAA3-439F-9DA0-E17E9949E96B}" srcOrd="0" destOrd="0" presId="urn:microsoft.com/office/officeart/2005/8/layout/orgChart1"/>
    <dgm:cxn modelId="{0CB316CB-EB11-4A5E-8D4D-C39537084295}" type="presParOf" srcId="{92FF09E8-EAA3-439F-9DA0-E17E9949E96B}" destId="{178A75AC-4D49-4EDE-A788-C058C3129C4F}" srcOrd="0" destOrd="0" presId="urn:microsoft.com/office/officeart/2005/8/layout/orgChart1"/>
    <dgm:cxn modelId="{A4A4403F-2118-46AE-B43A-18345009670A}" type="presParOf" srcId="{92FF09E8-EAA3-439F-9DA0-E17E9949E96B}" destId="{4CF7CFAF-12B6-4066-9EEA-8864659C568B}" srcOrd="1" destOrd="0" presId="urn:microsoft.com/office/officeart/2005/8/layout/orgChart1"/>
    <dgm:cxn modelId="{D461FB1C-0AD0-4059-867C-6D65F078BF05}" type="presParOf" srcId="{9E47FFBA-F47C-4129-984C-7DD178B37ABF}" destId="{8257660E-424D-45A0-800F-4CACBE0FED88}" srcOrd="1" destOrd="0" presId="urn:microsoft.com/office/officeart/2005/8/layout/orgChart1"/>
    <dgm:cxn modelId="{CF1ABF8D-E4E6-4AF0-A7A7-71FA8EA26656}" type="presParOf" srcId="{8257660E-424D-45A0-800F-4CACBE0FED88}" destId="{B80EC270-FD07-4169-BDE0-F07E8DB30351}" srcOrd="0" destOrd="0" presId="urn:microsoft.com/office/officeart/2005/8/layout/orgChart1"/>
    <dgm:cxn modelId="{3099E095-A5BA-45B9-9484-EB45711CB386}" type="presParOf" srcId="{8257660E-424D-45A0-800F-4CACBE0FED88}" destId="{14BBA42D-004C-4FAB-888B-2C92FAF9CEA7}" srcOrd="1" destOrd="0" presId="urn:microsoft.com/office/officeart/2005/8/layout/orgChart1"/>
    <dgm:cxn modelId="{817E2D48-FB20-41A0-9609-CFCD60E2B311}" type="presParOf" srcId="{14BBA42D-004C-4FAB-888B-2C92FAF9CEA7}" destId="{06538994-53E7-400F-912F-65660D2343F9}" srcOrd="0" destOrd="0" presId="urn:microsoft.com/office/officeart/2005/8/layout/orgChart1"/>
    <dgm:cxn modelId="{908F9DAC-3229-4C4C-9684-73E1E24B70DC}" type="presParOf" srcId="{06538994-53E7-400F-912F-65660D2343F9}" destId="{3CB53250-8DEB-4BF9-B639-BC8C03CC2443}" srcOrd="0" destOrd="0" presId="urn:microsoft.com/office/officeart/2005/8/layout/orgChart1"/>
    <dgm:cxn modelId="{E51756FC-2CCB-46B1-A89B-4318B65B0930}" type="presParOf" srcId="{06538994-53E7-400F-912F-65660D2343F9}" destId="{41FA9EBC-28E0-4845-9AB8-CF64EA3878BC}" srcOrd="1" destOrd="0" presId="urn:microsoft.com/office/officeart/2005/8/layout/orgChart1"/>
    <dgm:cxn modelId="{673DC7AE-F1AE-4210-A45D-D8ECAA56CDC9}" type="presParOf" srcId="{14BBA42D-004C-4FAB-888B-2C92FAF9CEA7}" destId="{C42CB009-9F7F-44CA-9998-AACEC9A6AF01}" srcOrd="1" destOrd="0" presId="urn:microsoft.com/office/officeart/2005/8/layout/orgChart1"/>
    <dgm:cxn modelId="{A87F1506-061F-433E-838A-1D2D3B8B1F52}" type="presParOf" srcId="{14BBA42D-004C-4FAB-888B-2C92FAF9CEA7}" destId="{8BC01C04-7EF6-45A4-AF46-A45B7CDC60FC}" srcOrd="2" destOrd="0" presId="urn:microsoft.com/office/officeart/2005/8/layout/orgChart1"/>
    <dgm:cxn modelId="{5BF410F1-0623-4083-A155-1C1CBF49FD34}" type="presParOf" srcId="{9E47FFBA-F47C-4129-984C-7DD178B37ABF}" destId="{F2312DE9-75D6-4255-9299-6DF5E38CAD7C}" srcOrd="2" destOrd="0" presId="urn:microsoft.com/office/officeart/2005/8/layout/orgChart1"/>
    <dgm:cxn modelId="{F42F7BFD-9ADF-4E0E-A52E-1E3DDE9F3BE8}" type="presParOf" srcId="{A408DF94-2789-4F30-9395-1E7F394DC231}" destId="{E524F8D6-6A31-4120-B5AE-98E2A84B5A8C}" srcOrd="2" destOrd="0" presId="urn:microsoft.com/office/officeart/2005/8/layout/orgChart1"/>
    <dgm:cxn modelId="{28E7F3C5-C0F7-4EC8-A838-051BB4470B26}" type="presParOf" srcId="{A408DF94-2789-4F30-9395-1E7F394DC231}" destId="{257CC30D-65C1-426A-81A8-C4648DE8448A}" srcOrd="3" destOrd="0" presId="urn:microsoft.com/office/officeart/2005/8/layout/orgChart1"/>
    <dgm:cxn modelId="{1438386F-98C9-4276-A12E-8EFF80480B62}" type="presParOf" srcId="{257CC30D-65C1-426A-81A8-C4648DE8448A}" destId="{6F5EAFED-443D-44CB-945B-0153A2BD056C}" srcOrd="0" destOrd="0" presId="urn:microsoft.com/office/officeart/2005/8/layout/orgChart1"/>
    <dgm:cxn modelId="{C63FF88D-A6BF-4E62-8CB6-97D2F00241DA}" type="presParOf" srcId="{6F5EAFED-443D-44CB-945B-0153A2BD056C}" destId="{81343267-98D8-4242-A80C-4CEB5E3E2698}" srcOrd="0" destOrd="0" presId="urn:microsoft.com/office/officeart/2005/8/layout/orgChart1"/>
    <dgm:cxn modelId="{CC3C186E-7A6D-4368-B145-6404D9AC728C}" type="presParOf" srcId="{6F5EAFED-443D-44CB-945B-0153A2BD056C}" destId="{C6B43F54-4DE6-48F5-9642-DDF69CEC676F}" srcOrd="1" destOrd="0" presId="urn:microsoft.com/office/officeart/2005/8/layout/orgChart1"/>
    <dgm:cxn modelId="{ED4F6A00-F672-414B-90D3-B2471963D4EE}" type="presParOf" srcId="{257CC30D-65C1-426A-81A8-C4648DE8448A}" destId="{9EB342C3-CB38-4EA7-951B-9227CAD9E142}" srcOrd="1" destOrd="0" presId="urn:microsoft.com/office/officeart/2005/8/layout/orgChart1"/>
    <dgm:cxn modelId="{DA75F17A-1AFC-40D0-A003-310C73D35A5A}" type="presParOf" srcId="{9EB342C3-CB38-4EA7-951B-9227CAD9E142}" destId="{A93C2BC6-E7B3-42AB-89A7-F88593B551B4}" srcOrd="0" destOrd="0" presId="urn:microsoft.com/office/officeart/2005/8/layout/orgChart1"/>
    <dgm:cxn modelId="{5BE0E509-6542-4A8A-BAFA-42346F931CA9}" type="presParOf" srcId="{9EB342C3-CB38-4EA7-951B-9227CAD9E142}" destId="{20B62598-6ED1-4983-AAB4-7694BE74AA37}" srcOrd="1" destOrd="0" presId="urn:microsoft.com/office/officeart/2005/8/layout/orgChart1"/>
    <dgm:cxn modelId="{50147A42-5D01-4978-8B0E-9B493DD9D9DF}" type="presParOf" srcId="{20B62598-6ED1-4983-AAB4-7694BE74AA37}" destId="{B7C2C534-B493-49CC-980D-BC4E9FB92AF5}" srcOrd="0" destOrd="0" presId="urn:microsoft.com/office/officeart/2005/8/layout/orgChart1"/>
    <dgm:cxn modelId="{AEBD2029-5C87-4428-B469-CD3D2430AE04}" type="presParOf" srcId="{B7C2C534-B493-49CC-980D-BC4E9FB92AF5}" destId="{8B3CF149-CDD0-4E6B-90D6-B63132A051FF}" srcOrd="0" destOrd="0" presId="urn:microsoft.com/office/officeart/2005/8/layout/orgChart1"/>
    <dgm:cxn modelId="{AC531F5C-0257-4892-8A5F-7E6F724F015C}" type="presParOf" srcId="{B7C2C534-B493-49CC-980D-BC4E9FB92AF5}" destId="{860C4C44-50EC-4475-AE72-39B576B7AF18}" srcOrd="1" destOrd="0" presId="urn:microsoft.com/office/officeart/2005/8/layout/orgChart1"/>
    <dgm:cxn modelId="{BB978209-D844-4E5D-A6F4-5EC01B0185AE}" type="presParOf" srcId="{20B62598-6ED1-4983-AAB4-7694BE74AA37}" destId="{428E4385-9DC3-4FF0-AC16-198F3EDD1FBA}" srcOrd="1" destOrd="0" presId="urn:microsoft.com/office/officeart/2005/8/layout/orgChart1"/>
    <dgm:cxn modelId="{4E769C89-04D4-496B-BED8-E4F79B59A072}" type="presParOf" srcId="{20B62598-6ED1-4983-AAB4-7694BE74AA37}" destId="{75DACD3D-2F7C-465F-A38B-F318A24693FB}" srcOrd="2" destOrd="0" presId="urn:microsoft.com/office/officeart/2005/8/layout/orgChart1"/>
    <dgm:cxn modelId="{08137480-E459-4C16-9C1A-69DCE83A2F2F}" type="presParOf" srcId="{257CC30D-65C1-426A-81A8-C4648DE8448A}" destId="{03EA9AEA-26F9-4A2D-8499-DC35D1BD2A24}" srcOrd="2" destOrd="0" presId="urn:microsoft.com/office/officeart/2005/8/layout/orgChart1"/>
    <dgm:cxn modelId="{40537DC2-9C7D-4FD1-9E82-509FD1EC2BA2}" type="presParOf" srcId="{C8AA3D6D-4FF2-4351-B1B7-0D7892D7072D}" destId="{4D0FDBD3-ADC1-417C-9DB2-8EEE29C08CF4}" srcOrd="2" destOrd="0" presId="urn:microsoft.com/office/officeart/2005/8/layout/orgChart1"/>
    <dgm:cxn modelId="{2B46947D-9D5E-4F90-849C-40DCF90BE460}" type="presParOf" srcId="{62F01133-F4B2-4ABB-A108-95137D948ABC}" destId="{D76A585A-DC13-4FB0-BD36-5B27777CF173}" srcOrd="2" destOrd="0" presId="urn:microsoft.com/office/officeart/2005/8/layout/orgChart1"/>
    <dgm:cxn modelId="{F2A002C0-EB3B-4280-B5A7-CD6CDD4F1B9D}" type="presParOf" srcId="{2E45EAC5-5582-4CCC-9E16-1B1C15BF64EA}" destId="{968A8E27-DBD2-4E70-8801-08C589FEB7A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4DA7-6C6C-D44E-9132-87AAC82AEDF0}">
      <dsp:nvSpPr>
        <dsp:cNvPr id="0" name=""/>
        <dsp:cNvSpPr/>
      </dsp:nvSpPr>
      <dsp:spPr>
        <a:xfrm>
          <a:off x="0" y="77740"/>
          <a:ext cx="4342520" cy="491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High Performance Computing</a:t>
          </a:r>
        </a:p>
      </dsp:txBody>
      <dsp:txXfrm>
        <a:off x="23988" y="101728"/>
        <a:ext cx="4294544" cy="443423"/>
      </dsp:txXfrm>
    </dsp:sp>
    <dsp:sp modelId="{3AD16949-0F0B-6344-8B80-857AD0130EF0}">
      <dsp:nvSpPr>
        <dsp:cNvPr id="0" name=""/>
        <dsp:cNvSpPr/>
      </dsp:nvSpPr>
      <dsp:spPr>
        <a:xfrm>
          <a:off x="0" y="56914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more powerful machines to do computations faster.</a:t>
          </a:r>
        </a:p>
        <a:p>
          <a:pPr marL="171450" lvl="1" indent="-171450" algn="l" defTabSz="711200">
            <a:lnSpc>
              <a:spcPct val="90000"/>
            </a:lnSpc>
            <a:spcBef>
              <a:spcPct val="0"/>
            </a:spcBef>
            <a:spcAft>
              <a:spcPct val="20000"/>
            </a:spcAft>
            <a:buChar char="•"/>
          </a:pPr>
          <a:r>
            <a:rPr lang="en-US" sz="1600" kern="1200" dirty="0"/>
            <a:t>Measured in FLOPS</a:t>
          </a:r>
        </a:p>
      </dsp:txBody>
      <dsp:txXfrm>
        <a:off x="0" y="569140"/>
        <a:ext cx="4342520" cy="738990"/>
      </dsp:txXfrm>
    </dsp:sp>
    <dsp:sp modelId="{27748524-0C87-CA48-90B0-10F6FFC35EB7}">
      <dsp:nvSpPr>
        <dsp:cNvPr id="0" name=""/>
        <dsp:cNvSpPr/>
      </dsp:nvSpPr>
      <dsp:spPr>
        <a:xfrm>
          <a:off x="0" y="1308129"/>
          <a:ext cx="4342520" cy="491399"/>
        </a:xfrm>
        <a:prstGeom prst="roundRect">
          <a:avLst/>
        </a:prstGeom>
        <a:solidFill>
          <a:schemeClr val="accent2">
            <a:hueOff val="1473771"/>
            <a:satOff val="6763"/>
            <a:lumOff val="9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Parallel Computing (c)</a:t>
          </a:r>
        </a:p>
      </dsp:txBody>
      <dsp:txXfrm>
        <a:off x="23988" y="1332117"/>
        <a:ext cx="4294544" cy="443423"/>
      </dsp:txXfrm>
    </dsp:sp>
    <dsp:sp modelId="{E348D367-B60D-9247-82C9-670F4E6FA6B7}">
      <dsp:nvSpPr>
        <dsp:cNvPr id="0" name=""/>
        <dsp:cNvSpPr/>
      </dsp:nvSpPr>
      <dsp:spPr>
        <a:xfrm>
          <a:off x="0" y="1799530"/>
          <a:ext cx="4342520" cy="738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cores to do multiple things at once.</a:t>
          </a:r>
        </a:p>
        <a:p>
          <a:pPr marL="171450" lvl="1" indent="-171450" algn="l" defTabSz="711200">
            <a:lnSpc>
              <a:spcPct val="90000"/>
            </a:lnSpc>
            <a:spcBef>
              <a:spcPct val="0"/>
            </a:spcBef>
            <a:spcAft>
              <a:spcPct val="20000"/>
            </a:spcAft>
            <a:buChar char="•"/>
          </a:pPr>
          <a:r>
            <a:rPr lang="en-US" sz="1600" kern="1200" dirty="0"/>
            <a:t>Measured in degree of parallelism</a:t>
          </a:r>
        </a:p>
      </dsp:txBody>
      <dsp:txXfrm>
        <a:off x="0" y="1799530"/>
        <a:ext cx="4342520" cy="738990"/>
      </dsp:txXfrm>
    </dsp:sp>
    <dsp:sp modelId="{9296DEAF-E262-384B-869C-3B078995CF36}">
      <dsp:nvSpPr>
        <dsp:cNvPr id="0" name=""/>
        <dsp:cNvSpPr/>
      </dsp:nvSpPr>
      <dsp:spPr>
        <a:xfrm>
          <a:off x="0" y="2538519"/>
          <a:ext cx="4342520" cy="491399"/>
        </a:xfrm>
        <a:prstGeom prst="roundRect">
          <a:avLst/>
        </a:prstGeom>
        <a:solidFill>
          <a:schemeClr val="accent2">
            <a:hueOff val="2947542"/>
            <a:satOff val="13526"/>
            <a:lumOff val="1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Distributed Computing (b) </a:t>
          </a:r>
        </a:p>
      </dsp:txBody>
      <dsp:txXfrm>
        <a:off x="23988" y="2562507"/>
        <a:ext cx="4294544" cy="443423"/>
      </dsp:txXfrm>
    </dsp:sp>
    <dsp:sp modelId="{2782E49F-B8EF-1F45-A18F-279069BD8D08}">
      <dsp:nvSpPr>
        <dsp:cNvPr id="0" name=""/>
        <dsp:cNvSpPr/>
      </dsp:nvSpPr>
      <dsp:spPr>
        <a:xfrm>
          <a:off x="0" y="3029920"/>
          <a:ext cx="4342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8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Using multiple machines to do multiple things at once.</a:t>
          </a:r>
        </a:p>
        <a:p>
          <a:pPr marL="171450" lvl="1" indent="-171450" algn="l" defTabSz="711200">
            <a:lnSpc>
              <a:spcPct val="90000"/>
            </a:lnSpc>
            <a:spcBef>
              <a:spcPct val="0"/>
            </a:spcBef>
            <a:spcAft>
              <a:spcPct val="20000"/>
            </a:spcAft>
            <a:buChar char="•"/>
          </a:pPr>
          <a:r>
            <a:rPr lang="en-US" sz="1600" kern="1200" dirty="0"/>
            <a:t>Measured in degree of distribution and parallelism</a:t>
          </a:r>
        </a:p>
      </dsp:txBody>
      <dsp:txXfrm>
        <a:off x="0" y="3029920"/>
        <a:ext cx="4342520" cy="956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2FB4B-1CAB-4EA4-8032-97C7E8AA292F}">
      <dsp:nvSpPr>
        <dsp:cNvPr id="0" name=""/>
        <dsp:cNvSpPr/>
      </dsp:nvSpPr>
      <dsp:spPr>
        <a:xfrm>
          <a:off x="679993" y="602620"/>
          <a:ext cx="4026941" cy="4026941"/>
        </a:xfrm>
        <a:prstGeom prst="blockArc">
          <a:avLst>
            <a:gd name="adj1" fmla="val 9000000"/>
            <a:gd name="adj2" fmla="val 16200000"/>
            <a:gd name="adj3" fmla="val 4635"/>
          </a:avLst>
        </a:prstGeom>
        <a:solidFill>
          <a:schemeClr val="accent3">
            <a:hueOff val="8307462"/>
            <a:satOff val="-25688"/>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0886EE-AC35-4893-91AF-9D5D59E8AA94}">
      <dsp:nvSpPr>
        <dsp:cNvPr id="0" name=""/>
        <dsp:cNvSpPr/>
      </dsp:nvSpPr>
      <dsp:spPr>
        <a:xfrm>
          <a:off x="679993" y="602620"/>
          <a:ext cx="4026941" cy="4026941"/>
        </a:xfrm>
        <a:prstGeom prst="blockArc">
          <a:avLst>
            <a:gd name="adj1" fmla="val 1800000"/>
            <a:gd name="adj2" fmla="val 9000000"/>
            <a:gd name="adj3" fmla="val 4635"/>
          </a:avLst>
        </a:prstGeom>
        <a:solidFill>
          <a:schemeClr val="accent3">
            <a:hueOff val="4153731"/>
            <a:satOff val="-12844"/>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5CFC59-E8DA-4219-A495-65826F7D9493}">
      <dsp:nvSpPr>
        <dsp:cNvPr id="0" name=""/>
        <dsp:cNvSpPr/>
      </dsp:nvSpPr>
      <dsp:spPr>
        <a:xfrm>
          <a:off x="679993" y="602620"/>
          <a:ext cx="4026941" cy="4026941"/>
        </a:xfrm>
        <a:prstGeom prst="blockArc">
          <a:avLst>
            <a:gd name="adj1" fmla="val 16200000"/>
            <a:gd name="adj2" fmla="val 1800000"/>
            <a:gd name="adj3" fmla="val 4635"/>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A4138C-2021-41D1-AD97-3BBD5A14F981}">
      <dsp:nvSpPr>
        <dsp:cNvPr id="0" name=""/>
        <dsp:cNvSpPr/>
      </dsp:nvSpPr>
      <dsp:spPr>
        <a:xfrm>
          <a:off x="1767585" y="1690212"/>
          <a:ext cx="1851756" cy="185175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err="1"/>
            <a:t>PySpark</a:t>
          </a:r>
          <a:endParaRPr lang="en-US" sz="2400" kern="1200" dirty="0"/>
        </a:p>
      </dsp:txBody>
      <dsp:txXfrm>
        <a:off x="2038768" y="1961395"/>
        <a:ext cx="1309390" cy="1309390"/>
      </dsp:txXfrm>
    </dsp:sp>
    <dsp:sp modelId="{93950348-FE13-42AA-A403-C61973AC8E1C}">
      <dsp:nvSpPr>
        <dsp:cNvPr id="0" name=""/>
        <dsp:cNvSpPr/>
      </dsp:nvSpPr>
      <dsp:spPr>
        <a:xfrm>
          <a:off x="2045349" y="1169"/>
          <a:ext cx="1296229" cy="129622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SQL</a:t>
          </a:r>
        </a:p>
      </dsp:txBody>
      <dsp:txXfrm>
        <a:off x="2235177" y="190997"/>
        <a:ext cx="916573" cy="916573"/>
      </dsp:txXfrm>
    </dsp:sp>
    <dsp:sp modelId="{A409125E-B2F1-49B8-93D5-FB9F2E1AF097}">
      <dsp:nvSpPr>
        <dsp:cNvPr id="0" name=""/>
        <dsp:cNvSpPr/>
      </dsp:nvSpPr>
      <dsp:spPr>
        <a:xfrm>
          <a:off x="3748653" y="2951378"/>
          <a:ext cx="1296229" cy="1296229"/>
        </a:xfrm>
        <a:prstGeom prst="ellipse">
          <a:avLst/>
        </a:prstGeom>
        <a:solidFill>
          <a:schemeClr val="accent3">
            <a:hueOff val="4153731"/>
            <a:satOff val="-12844"/>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Streaming</a:t>
          </a:r>
        </a:p>
      </dsp:txBody>
      <dsp:txXfrm>
        <a:off x="3938481" y="3141206"/>
        <a:ext cx="916573" cy="916573"/>
      </dsp:txXfrm>
    </dsp:sp>
    <dsp:sp modelId="{BEF7D0A0-8481-49C0-95EC-0C68E3362473}">
      <dsp:nvSpPr>
        <dsp:cNvPr id="0" name=""/>
        <dsp:cNvSpPr/>
      </dsp:nvSpPr>
      <dsp:spPr>
        <a:xfrm>
          <a:off x="342045" y="2951378"/>
          <a:ext cx="1296229" cy="1296229"/>
        </a:xfrm>
        <a:prstGeom prst="ellipse">
          <a:avLst/>
        </a:prstGeom>
        <a:solidFill>
          <a:schemeClr val="accent3">
            <a:hueOff val="8307462"/>
            <a:satOff val="-25688"/>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err="1"/>
            <a:t>MLlib</a:t>
          </a:r>
          <a:endParaRPr lang="en-US" sz="1400" kern="1200" dirty="0"/>
        </a:p>
      </dsp:txBody>
      <dsp:txXfrm>
        <a:off x="531873" y="3141206"/>
        <a:ext cx="916573" cy="916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C2BC6-E7B3-42AB-89A7-F88593B551B4}">
      <dsp:nvSpPr>
        <dsp:cNvPr id="0" name=""/>
        <dsp:cNvSpPr/>
      </dsp:nvSpPr>
      <dsp:spPr>
        <a:xfrm>
          <a:off x="7590692"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24F8D6-6A31-4120-B5AE-98E2A84B5A8C}">
      <dsp:nvSpPr>
        <dsp:cNvPr id="0" name=""/>
        <dsp:cNvSpPr/>
      </dsp:nvSpPr>
      <dsp:spPr>
        <a:xfrm>
          <a:off x="7409154"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EC270-FD07-4169-BDE0-F07E8DB30351}">
      <dsp:nvSpPr>
        <dsp:cNvPr id="0" name=""/>
        <dsp:cNvSpPr/>
      </dsp:nvSpPr>
      <dsp:spPr>
        <a:xfrm>
          <a:off x="6519176"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42E6E6-8554-477D-AF0A-D1A26B2E5609}">
      <dsp:nvSpPr>
        <dsp:cNvPr id="0" name=""/>
        <dsp:cNvSpPr/>
      </dsp:nvSpPr>
      <dsp:spPr>
        <a:xfrm>
          <a:off x="6873396"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6236A-216E-4F3A-A565-866E8298A4FB}">
      <dsp:nvSpPr>
        <dsp:cNvPr id="0" name=""/>
        <dsp:cNvSpPr/>
      </dsp:nvSpPr>
      <dsp:spPr>
        <a:xfrm>
          <a:off x="6337638"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109A5-3ED3-4CED-9367-4FFE26D0E5F8}">
      <dsp:nvSpPr>
        <dsp:cNvPr id="0" name=""/>
        <dsp:cNvSpPr/>
      </dsp:nvSpPr>
      <dsp:spPr>
        <a:xfrm>
          <a:off x="5447660"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32E030-5B2A-4C11-A352-F3A869D56DEE}">
      <dsp:nvSpPr>
        <dsp:cNvPr id="0" name=""/>
        <dsp:cNvSpPr/>
      </dsp:nvSpPr>
      <dsp:spPr>
        <a:xfrm>
          <a:off x="5266122"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967F5-1B08-4DE4-865F-9CE518F90A36}">
      <dsp:nvSpPr>
        <dsp:cNvPr id="0" name=""/>
        <dsp:cNvSpPr/>
      </dsp:nvSpPr>
      <dsp:spPr>
        <a:xfrm>
          <a:off x="4376144"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765F7-4F2C-4A10-B4C0-233F0EAB60CD}">
      <dsp:nvSpPr>
        <dsp:cNvPr id="0" name=""/>
        <dsp:cNvSpPr/>
      </dsp:nvSpPr>
      <dsp:spPr>
        <a:xfrm>
          <a:off x="4730364"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5233E-75BB-406B-8BCA-AEC3AA43928B}">
      <dsp:nvSpPr>
        <dsp:cNvPr id="0" name=""/>
        <dsp:cNvSpPr/>
      </dsp:nvSpPr>
      <dsp:spPr>
        <a:xfrm>
          <a:off x="5266122"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2BCC9F-2AFC-47C3-9ADF-052E95247560}">
      <dsp:nvSpPr>
        <dsp:cNvPr id="0" name=""/>
        <dsp:cNvSpPr/>
      </dsp:nvSpPr>
      <dsp:spPr>
        <a:xfrm>
          <a:off x="4194606" y="1272130"/>
          <a:ext cx="2143032" cy="185965"/>
        </a:xfrm>
        <a:custGeom>
          <a:avLst/>
          <a:gdLst/>
          <a:ahLst/>
          <a:cxnLst/>
          <a:rect l="0" t="0" r="0" b="0"/>
          <a:pathLst>
            <a:path>
              <a:moveTo>
                <a:pt x="0" y="0"/>
              </a:moveTo>
              <a:lnTo>
                <a:pt x="0" y="92982"/>
              </a:lnTo>
              <a:lnTo>
                <a:pt x="2143032" y="92982"/>
              </a:lnTo>
              <a:lnTo>
                <a:pt x="2143032"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D30BF9-F0D3-4820-8F21-C4FF8E0D05CA}">
      <dsp:nvSpPr>
        <dsp:cNvPr id="0" name=""/>
        <dsp:cNvSpPr/>
      </dsp:nvSpPr>
      <dsp:spPr>
        <a:xfrm>
          <a:off x="3304627"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2E7D56-BDDD-4A33-933B-06B5DED94C18}">
      <dsp:nvSpPr>
        <dsp:cNvPr id="0" name=""/>
        <dsp:cNvSpPr/>
      </dsp:nvSpPr>
      <dsp:spPr>
        <a:xfrm>
          <a:off x="3123089"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779EC-8A39-4CD1-9E88-1E1E48737D6A}">
      <dsp:nvSpPr>
        <dsp:cNvPr id="0" name=""/>
        <dsp:cNvSpPr/>
      </dsp:nvSpPr>
      <dsp:spPr>
        <a:xfrm>
          <a:off x="2233111"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C03CAF-0A94-43ED-9C9A-AD72549C7C3E}">
      <dsp:nvSpPr>
        <dsp:cNvPr id="0" name=""/>
        <dsp:cNvSpPr/>
      </dsp:nvSpPr>
      <dsp:spPr>
        <a:xfrm>
          <a:off x="2587331"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CF454-9913-4664-903D-C4C024A89E7E}">
      <dsp:nvSpPr>
        <dsp:cNvPr id="0" name=""/>
        <dsp:cNvSpPr/>
      </dsp:nvSpPr>
      <dsp:spPr>
        <a:xfrm>
          <a:off x="2051573" y="1900871"/>
          <a:ext cx="1071516" cy="185965"/>
        </a:xfrm>
        <a:custGeom>
          <a:avLst/>
          <a:gdLst/>
          <a:ahLst/>
          <a:cxnLst/>
          <a:rect l="0" t="0" r="0" b="0"/>
          <a:pathLst>
            <a:path>
              <a:moveTo>
                <a:pt x="0" y="0"/>
              </a:moveTo>
              <a:lnTo>
                <a:pt x="0" y="92982"/>
              </a:lnTo>
              <a:lnTo>
                <a:pt x="1071516" y="92982"/>
              </a:lnTo>
              <a:lnTo>
                <a:pt x="1071516"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0D0449-0118-4ED5-8E28-07BC9FB831A8}">
      <dsp:nvSpPr>
        <dsp:cNvPr id="0" name=""/>
        <dsp:cNvSpPr/>
      </dsp:nvSpPr>
      <dsp:spPr>
        <a:xfrm>
          <a:off x="1161595"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C96B3B-0514-4BF1-8192-74E7B410DB55}">
      <dsp:nvSpPr>
        <dsp:cNvPr id="0" name=""/>
        <dsp:cNvSpPr/>
      </dsp:nvSpPr>
      <dsp:spPr>
        <a:xfrm>
          <a:off x="980057" y="2529612"/>
          <a:ext cx="535758" cy="185965"/>
        </a:xfrm>
        <a:custGeom>
          <a:avLst/>
          <a:gdLst/>
          <a:ahLst/>
          <a:cxnLst/>
          <a:rect l="0" t="0" r="0" b="0"/>
          <a:pathLst>
            <a:path>
              <a:moveTo>
                <a:pt x="0" y="0"/>
              </a:moveTo>
              <a:lnTo>
                <a:pt x="0" y="92982"/>
              </a:lnTo>
              <a:lnTo>
                <a:pt x="535758" y="92982"/>
              </a:lnTo>
              <a:lnTo>
                <a:pt x="535758"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9F3A94-122D-4897-920C-941BDE288774}">
      <dsp:nvSpPr>
        <dsp:cNvPr id="0" name=""/>
        <dsp:cNvSpPr/>
      </dsp:nvSpPr>
      <dsp:spPr>
        <a:xfrm>
          <a:off x="90079" y="3158353"/>
          <a:ext cx="132832" cy="407353"/>
        </a:xfrm>
        <a:custGeom>
          <a:avLst/>
          <a:gdLst/>
          <a:ahLst/>
          <a:cxnLst/>
          <a:rect l="0" t="0" r="0" b="0"/>
          <a:pathLst>
            <a:path>
              <a:moveTo>
                <a:pt x="0" y="0"/>
              </a:moveTo>
              <a:lnTo>
                <a:pt x="0" y="407353"/>
              </a:lnTo>
              <a:lnTo>
                <a:pt x="132832" y="4073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AE9F0-309D-4814-85BE-1B41299E83E9}">
      <dsp:nvSpPr>
        <dsp:cNvPr id="0" name=""/>
        <dsp:cNvSpPr/>
      </dsp:nvSpPr>
      <dsp:spPr>
        <a:xfrm>
          <a:off x="444299" y="2529612"/>
          <a:ext cx="535758" cy="185965"/>
        </a:xfrm>
        <a:custGeom>
          <a:avLst/>
          <a:gdLst/>
          <a:ahLst/>
          <a:cxnLst/>
          <a:rect l="0" t="0" r="0" b="0"/>
          <a:pathLst>
            <a:path>
              <a:moveTo>
                <a:pt x="535758" y="0"/>
              </a:moveTo>
              <a:lnTo>
                <a:pt x="535758" y="92982"/>
              </a:lnTo>
              <a:lnTo>
                <a:pt x="0" y="92982"/>
              </a:lnTo>
              <a:lnTo>
                <a:pt x="0" y="18596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9BA2E-6CD2-4B22-8D2E-4557EC238F47}">
      <dsp:nvSpPr>
        <dsp:cNvPr id="0" name=""/>
        <dsp:cNvSpPr/>
      </dsp:nvSpPr>
      <dsp:spPr>
        <a:xfrm>
          <a:off x="980057" y="1900871"/>
          <a:ext cx="1071516" cy="185965"/>
        </a:xfrm>
        <a:custGeom>
          <a:avLst/>
          <a:gdLst/>
          <a:ahLst/>
          <a:cxnLst/>
          <a:rect l="0" t="0" r="0" b="0"/>
          <a:pathLst>
            <a:path>
              <a:moveTo>
                <a:pt x="1071516" y="0"/>
              </a:moveTo>
              <a:lnTo>
                <a:pt x="1071516" y="92982"/>
              </a:lnTo>
              <a:lnTo>
                <a:pt x="0" y="92982"/>
              </a:lnTo>
              <a:lnTo>
                <a:pt x="0" y="1859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BC6FAC-0128-4DC6-A88E-7C4654CAD597}">
      <dsp:nvSpPr>
        <dsp:cNvPr id="0" name=""/>
        <dsp:cNvSpPr/>
      </dsp:nvSpPr>
      <dsp:spPr>
        <a:xfrm>
          <a:off x="2051573" y="1272130"/>
          <a:ext cx="2143032" cy="185965"/>
        </a:xfrm>
        <a:custGeom>
          <a:avLst/>
          <a:gdLst/>
          <a:ahLst/>
          <a:cxnLst/>
          <a:rect l="0" t="0" r="0" b="0"/>
          <a:pathLst>
            <a:path>
              <a:moveTo>
                <a:pt x="2143032" y="0"/>
              </a:moveTo>
              <a:lnTo>
                <a:pt x="2143032" y="92982"/>
              </a:lnTo>
              <a:lnTo>
                <a:pt x="0" y="92982"/>
              </a:lnTo>
              <a:lnTo>
                <a:pt x="0" y="18596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CB79F9-F49D-4AE9-A7FD-239231C89790}">
      <dsp:nvSpPr>
        <dsp:cNvPr id="0" name=""/>
        <dsp:cNvSpPr/>
      </dsp:nvSpPr>
      <dsp:spPr>
        <a:xfrm>
          <a:off x="3751830" y="829355"/>
          <a:ext cx="885550" cy="4427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Cluster</a:t>
          </a:r>
        </a:p>
      </dsp:txBody>
      <dsp:txXfrm>
        <a:off x="3751830" y="829355"/>
        <a:ext cx="885550" cy="442775"/>
      </dsp:txXfrm>
    </dsp:sp>
    <dsp:sp modelId="{5655C93D-E2C5-4BA1-AB73-6915535028A4}">
      <dsp:nvSpPr>
        <dsp:cNvPr id="0" name=""/>
        <dsp:cNvSpPr/>
      </dsp:nvSpPr>
      <dsp:spPr>
        <a:xfrm>
          <a:off x="1608798" y="1458095"/>
          <a:ext cx="885550" cy="44277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Node</a:t>
          </a:r>
          <a:endParaRPr lang="en-US" sz="1200" kern="1200" baseline="-25000" dirty="0"/>
        </a:p>
      </dsp:txBody>
      <dsp:txXfrm>
        <a:off x="1608798" y="1458095"/>
        <a:ext cx="885550" cy="442775"/>
      </dsp:txXfrm>
    </dsp:sp>
    <dsp:sp modelId="{A3FA97D1-5BD6-4008-853E-401C21CFD06D}">
      <dsp:nvSpPr>
        <dsp:cNvPr id="0" name=""/>
        <dsp:cNvSpPr/>
      </dsp:nvSpPr>
      <dsp:spPr>
        <a:xfrm>
          <a:off x="537282" y="2086836"/>
          <a:ext cx="885550" cy="44277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537282" y="2086836"/>
        <a:ext cx="885550" cy="442775"/>
      </dsp:txXfrm>
    </dsp:sp>
    <dsp:sp modelId="{57D95651-A607-4454-AD5B-C4663C156726}">
      <dsp:nvSpPr>
        <dsp:cNvPr id="0" name=""/>
        <dsp:cNvSpPr/>
      </dsp:nvSpPr>
      <dsp:spPr>
        <a:xfrm>
          <a:off x="1524"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1524" y="2715577"/>
        <a:ext cx="885550" cy="442775"/>
      </dsp:txXfrm>
    </dsp:sp>
    <dsp:sp modelId="{90503199-8449-4569-89D8-DF69E11D7107}">
      <dsp:nvSpPr>
        <dsp:cNvPr id="0" name=""/>
        <dsp:cNvSpPr/>
      </dsp:nvSpPr>
      <dsp:spPr>
        <a:xfrm>
          <a:off x="222911"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1</a:t>
          </a:r>
          <a:endParaRPr lang="en-US" sz="1500" kern="1200" dirty="0"/>
        </a:p>
      </dsp:txBody>
      <dsp:txXfrm>
        <a:off x="264647" y="3409156"/>
        <a:ext cx="802078" cy="313099"/>
      </dsp:txXfrm>
    </dsp:sp>
    <dsp:sp modelId="{8DBEDA8A-2083-455F-9A89-0DF1D4635CB7}">
      <dsp:nvSpPr>
        <dsp:cNvPr id="0" name=""/>
        <dsp:cNvSpPr/>
      </dsp:nvSpPr>
      <dsp:spPr>
        <a:xfrm>
          <a:off x="1073040"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endParaRPr lang="en-US" sz="1500" kern="1200" baseline="-25000" dirty="0"/>
        </a:p>
      </dsp:txBody>
      <dsp:txXfrm>
        <a:off x="1073040" y="2715577"/>
        <a:ext cx="885550" cy="442775"/>
      </dsp:txXfrm>
    </dsp:sp>
    <dsp:sp modelId="{57468670-5EE3-4B05-A1D8-F2BBB0DE8739}">
      <dsp:nvSpPr>
        <dsp:cNvPr id="0" name=""/>
        <dsp:cNvSpPr/>
      </dsp:nvSpPr>
      <dsp:spPr>
        <a:xfrm>
          <a:off x="1294427"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2</a:t>
          </a:r>
          <a:endParaRPr lang="en-US" sz="1500" kern="1200" dirty="0"/>
        </a:p>
      </dsp:txBody>
      <dsp:txXfrm>
        <a:off x="1336163" y="3409156"/>
        <a:ext cx="802078" cy="313099"/>
      </dsp:txXfrm>
    </dsp:sp>
    <dsp:sp modelId="{FA9B40BC-BE17-445E-917A-D020E49E9EE1}">
      <dsp:nvSpPr>
        <dsp:cNvPr id="0" name=""/>
        <dsp:cNvSpPr/>
      </dsp:nvSpPr>
      <dsp:spPr>
        <a:xfrm>
          <a:off x="2680314" y="2086836"/>
          <a:ext cx="885550" cy="44277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2680314" y="2086836"/>
        <a:ext cx="885550" cy="442775"/>
      </dsp:txXfrm>
    </dsp:sp>
    <dsp:sp modelId="{9E768C6B-48AA-4745-AFAD-E830171D98E2}">
      <dsp:nvSpPr>
        <dsp:cNvPr id="0" name=""/>
        <dsp:cNvSpPr/>
      </dsp:nvSpPr>
      <dsp:spPr>
        <a:xfrm>
          <a:off x="2144556"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2144556" y="2715577"/>
        <a:ext cx="885550" cy="442775"/>
      </dsp:txXfrm>
    </dsp:sp>
    <dsp:sp modelId="{F336A045-C213-4BEA-88E7-8CA87B77B341}">
      <dsp:nvSpPr>
        <dsp:cNvPr id="0" name=""/>
        <dsp:cNvSpPr/>
      </dsp:nvSpPr>
      <dsp:spPr>
        <a:xfrm>
          <a:off x="2365944"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3</a:t>
          </a:r>
        </a:p>
      </dsp:txBody>
      <dsp:txXfrm>
        <a:off x="2407680" y="3409156"/>
        <a:ext cx="802078" cy="313099"/>
      </dsp:txXfrm>
    </dsp:sp>
    <dsp:sp modelId="{583B7862-79BE-4125-99C5-F2363A43DB3F}">
      <dsp:nvSpPr>
        <dsp:cNvPr id="0" name=""/>
        <dsp:cNvSpPr/>
      </dsp:nvSpPr>
      <dsp:spPr>
        <a:xfrm>
          <a:off x="3216072"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3216072" y="2715577"/>
        <a:ext cx="885550" cy="442775"/>
      </dsp:txXfrm>
    </dsp:sp>
    <dsp:sp modelId="{2CB542B1-2493-4BD2-9146-281EC2143D6E}">
      <dsp:nvSpPr>
        <dsp:cNvPr id="0" name=""/>
        <dsp:cNvSpPr/>
      </dsp:nvSpPr>
      <dsp:spPr>
        <a:xfrm>
          <a:off x="3437460"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4</a:t>
          </a:r>
          <a:endParaRPr lang="en-US" sz="1500" kern="1200" dirty="0"/>
        </a:p>
      </dsp:txBody>
      <dsp:txXfrm>
        <a:off x="3479196" y="3409156"/>
        <a:ext cx="802078" cy="313099"/>
      </dsp:txXfrm>
    </dsp:sp>
    <dsp:sp modelId="{88B642D5-4B60-480A-913A-F31003B0C41E}">
      <dsp:nvSpPr>
        <dsp:cNvPr id="0" name=""/>
        <dsp:cNvSpPr/>
      </dsp:nvSpPr>
      <dsp:spPr>
        <a:xfrm>
          <a:off x="5894863" y="1458095"/>
          <a:ext cx="885550" cy="44277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Node</a:t>
          </a:r>
        </a:p>
      </dsp:txBody>
      <dsp:txXfrm>
        <a:off x="5894863" y="1458095"/>
        <a:ext cx="885550" cy="442775"/>
      </dsp:txXfrm>
    </dsp:sp>
    <dsp:sp modelId="{60021657-9451-477A-9A60-43EFCD73E3C6}">
      <dsp:nvSpPr>
        <dsp:cNvPr id="0" name=""/>
        <dsp:cNvSpPr/>
      </dsp:nvSpPr>
      <dsp:spPr>
        <a:xfrm>
          <a:off x="4823347" y="2086836"/>
          <a:ext cx="885550" cy="44277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4823347" y="2086836"/>
        <a:ext cx="885550" cy="442775"/>
      </dsp:txXfrm>
    </dsp:sp>
    <dsp:sp modelId="{06A1E82A-0EF6-40B9-B19C-14C8072B7804}">
      <dsp:nvSpPr>
        <dsp:cNvPr id="0" name=""/>
        <dsp:cNvSpPr/>
      </dsp:nvSpPr>
      <dsp:spPr>
        <a:xfrm>
          <a:off x="4287588"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4287588" y="2715577"/>
        <a:ext cx="885550" cy="442775"/>
      </dsp:txXfrm>
    </dsp:sp>
    <dsp:sp modelId="{A4D5853C-434F-4551-A55F-99B116220922}">
      <dsp:nvSpPr>
        <dsp:cNvPr id="0" name=""/>
        <dsp:cNvSpPr/>
      </dsp:nvSpPr>
      <dsp:spPr>
        <a:xfrm>
          <a:off x="4508976"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5</a:t>
          </a:r>
          <a:endParaRPr lang="en-US" sz="1500" kern="1200" dirty="0"/>
        </a:p>
      </dsp:txBody>
      <dsp:txXfrm>
        <a:off x="4550712" y="3409156"/>
        <a:ext cx="802078" cy="313099"/>
      </dsp:txXfrm>
    </dsp:sp>
    <dsp:sp modelId="{E2D8060F-16D8-4B83-BABC-10165EBF1CAD}">
      <dsp:nvSpPr>
        <dsp:cNvPr id="0" name=""/>
        <dsp:cNvSpPr/>
      </dsp:nvSpPr>
      <dsp:spPr>
        <a:xfrm>
          <a:off x="5359105"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5359105" y="2715577"/>
        <a:ext cx="885550" cy="442775"/>
      </dsp:txXfrm>
    </dsp:sp>
    <dsp:sp modelId="{542C40A6-7170-4C11-A121-34C6ADC5E028}">
      <dsp:nvSpPr>
        <dsp:cNvPr id="0" name=""/>
        <dsp:cNvSpPr/>
      </dsp:nvSpPr>
      <dsp:spPr>
        <a:xfrm>
          <a:off x="5580492"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6</a:t>
          </a:r>
          <a:endParaRPr lang="en-US" sz="1500" kern="1200" dirty="0"/>
        </a:p>
      </dsp:txBody>
      <dsp:txXfrm>
        <a:off x="5622228" y="3409156"/>
        <a:ext cx="802078" cy="313099"/>
      </dsp:txXfrm>
    </dsp:sp>
    <dsp:sp modelId="{13374AA0-3E7A-4471-8F00-B46EE0328304}">
      <dsp:nvSpPr>
        <dsp:cNvPr id="0" name=""/>
        <dsp:cNvSpPr/>
      </dsp:nvSpPr>
      <dsp:spPr>
        <a:xfrm>
          <a:off x="6966379" y="2086836"/>
          <a:ext cx="885550" cy="44277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Processor</a:t>
          </a:r>
        </a:p>
      </dsp:txBody>
      <dsp:txXfrm>
        <a:off x="6966379" y="2086836"/>
        <a:ext cx="885550" cy="442775"/>
      </dsp:txXfrm>
    </dsp:sp>
    <dsp:sp modelId="{178A75AC-4D49-4EDE-A788-C058C3129C4F}">
      <dsp:nvSpPr>
        <dsp:cNvPr id="0" name=""/>
        <dsp:cNvSpPr/>
      </dsp:nvSpPr>
      <dsp:spPr>
        <a:xfrm>
          <a:off x="6430621"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6430621" y="2715577"/>
        <a:ext cx="885550" cy="442775"/>
      </dsp:txXfrm>
    </dsp:sp>
    <dsp:sp modelId="{3CB53250-8DEB-4BF9-B639-BC8C03CC2443}">
      <dsp:nvSpPr>
        <dsp:cNvPr id="0" name=""/>
        <dsp:cNvSpPr/>
      </dsp:nvSpPr>
      <dsp:spPr>
        <a:xfrm>
          <a:off x="6652009"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Task</a:t>
          </a:r>
          <a:r>
            <a:rPr lang="en-US" sz="1500" kern="1200" baseline="-25000" dirty="0"/>
            <a:t>…</a:t>
          </a:r>
          <a:endParaRPr lang="en-US" sz="1500" kern="1200" dirty="0"/>
        </a:p>
      </dsp:txBody>
      <dsp:txXfrm>
        <a:off x="6693745" y="3409156"/>
        <a:ext cx="802078" cy="313099"/>
      </dsp:txXfrm>
    </dsp:sp>
    <dsp:sp modelId="{81343267-98D8-4242-A80C-4CEB5E3E2698}">
      <dsp:nvSpPr>
        <dsp:cNvPr id="0" name=""/>
        <dsp:cNvSpPr/>
      </dsp:nvSpPr>
      <dsp:spPr>
        <a:xfrm>
          <a:off x="7502137" y="2715577"/>
          <a:ext cx="885550" cy="44277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a:t>
          </a:r>
        </a:p>
      </dsp:txBody>
      <dsp:txXfrm>
        <a:off x="7502137" y="2715577"/>
        <a:ext cx="885550" cy="442775"/>
      </dsp:txXfrm>
    </dsp:sp>
    <dsp:sp modelId="{8B3CF149-CDD0-4E6B-90D6-B63132A051FF}">
      <dsp:nvSpPr>
        <dsp:cNvPr id="0" name=""/>
        <dsp:cNvSpPr/>
      </dsp:nvSpPr>
      <dsp:spPr>
        <a:xfrm>
          <a:off x="7723525" y="3344318"/>
          <a:ext cx="885550" cy="442775"/>
        </a:xfrm>
        <a:prstGeom prst="flowChartTerminator">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Task</a:t>
          </a:r>
          <a:r>
            <a:rPr lang="en-US" sz="1500" kern="1200" baseline="-25000" dirty="0" err="1"/>
            <a:t>n</a:t>
          </a:r>
          <a:endParaRPr lang="en-US" sz="1500" kern="1200" dirty="0"/>
        </a:p>
      </dsp:txBody>
      <dsp:txXfrm>
        <a:off x="7765261" y="3409156"/>
        <a:ext cx="802078" cy="3130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a:solidFill>
                  <a:schemeClr val="tx1"/>
                </a:solidFill>
                <a:effectLst/>
                <a:latin typeface="+mn-lt"/>
                <a:ea typeface="+mn-ea"/>
                <a:cs typeface="+mn-cs"/>
              </a:rPr>
              <a:t>learning 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SchemaRDD.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a:solidFill>
                  <a:schemeClr val="tx1"/>
                </a:solidFill>
                <a:effectLst/>
                <a:latin typeface="+mn-lt"/>
                <a:ea typeface="+mn-ea"/>
                <a:cs typeface="+mn-cs"/>
              </a:rPr>
              <a:t>Graphx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a:solidFill>
                  <a:schemeClr val="tx1"/>
                </a:solidFill>
                <a:effectLst/>
                <a:latin typeface="+mn-lt"/>
                <a:ea typeface="+mn-ea"/>
                <a:cs typeface="+mn-cs"/>
              </a:rPr>
              <a:t>MLib – Machine Learning Library</a:t>
            </a:r>
          </a:p>
          <a:p>
            <a:r>
              <a:rPr lang="en-US" sz="1200" b="0" i="0" kern="1200" dirty="0">
                <a:solidFill>
                  <a:schemeClr val="tx1"/>
                </a:solidFill>
                <a:effectLst/>
                <a:latin typeface="+mn-lt"/>
                <a:ea typeface="+mn-ea"/>
                <a:cs typeface="+mn-cs"/>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25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1/3/2020 11:58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611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1/3/2020 11:58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05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PowerBI.</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1/3/2020 11:58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100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2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a:t>Serverless-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Serverless,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07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1/3/2020 11:58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475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87565"/>
          </a:xfrm>
        </p:spPr>
        <p:txBody>
          <a:bodyPr>
            <a:spAutoFit/>
          </a:bodyPr>
          <a:lstStyle>
            <a:lvl1pPr>
              <a:defRPr sz="1500"/>
            </a:lvl1pPr>
            <a:lvl2pPr>
              <a:defRPr sz="1200"/>
            </a:lvl2pPr>
            <a:lvl3pPr>
              <a:defRPr sz="1050"/>
            </a:lvl3pPr>
            <a:lvl4pPr>
              <a:defRPr sz="900"/>
            </a:lvl4pPr>
            <a:lvl5pPr>
              <a:defRPr sz="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459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13572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2464875"/>
          </a:xfrm>
        </p:spPr>
        <p:txBody>
          <a:bodyPr>
            <a:spAutoFit/>
          </a:bodyPr>
          <a:lstStyle>
            <a:lvl1pPr>
              <a:defRPr sz="264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6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54524" y="323412"/>
            <a:ext cx="8625525" cy="687611"/>
          </a:xfrm>
        </p:spPr>
        <p:txBody>
          <a:bodyPr>
            <a:normAutofit/>
          </a:bodyPr>
          <a:lstStyle>
            <a:lvl1pPr algn="ctr">
              <a:defRPr sz="3000" b="1" i="0" baseline="0"/>
            </a:lvl1pPr>
          </a:lstStyle>
          <a:p>
            <a:r>
              <a:rPr lang="en-US"/>
              <a:t>SECTION HEADER EXAMPLE</a:t>
            </a:r>
          </a:p>
        </p:txBody>
      </p:sp>
    </p:spTree>
    <p:extLst>
      <p:ext uri="{BB962C8B-B14F-4D97-AF65-F5344CB8AC3E}">
        <p14:creationId xmlns:p14="http://schemas.microsoft.com/office/powerpoint/2010/main" val="7947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1" r:id="rId3"/>
    <p:sldLayoutId id="2147483663" r:id="rId4"/>
    <p:sldLayoutId id="2147483664" r:id="rId5"/>
    <p:sldLayoutId id="2147483665" r:id="rId6"/>
    <p:sldLayoutId id="2147483668"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24.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22.png"/><Relationship Id="rId9" Type="http://schemas.openxmlformats.org/officeDocument/2006/relationships/image" Target="../media/image16.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sparkitecture.io/"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ndex.php?title=File:Distributed-parallel.svg&amp;oldid=132972776" TargetMode="Externa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hyperlink" Target="https://github.com/databricks/koalas" TargetMode="External"/><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hyperlink" Target="https://dask.org/" TargetMode="External"/><Relationship Id="rId4" Type="http://schemas.openxmlformats.org/officeDocument/2006/relationships/hyperlink" Target="https://wiki.python.org/moin/ParallelProcess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spark.apache.org/docs/latest/api/python/index.html" TargetMode="Externa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lvl="0"/>
            <a:r>
              <a:rPr lang="en-US" b="0" dirty="0"/>
              <a:t>Scale your Python Code with </a:t>
            </a:r>
            <a:r>
              <a:rPr lang="en-US" b="0" dirty="0" err="1">
                <a:solidFill>
                  <a:schemeClr val="accent1"/>
                </a:solidFill>
              </a:rPr>
              <a:t>PySpark</a:t>
            </a:r>
            <a:r>
              <a:rPr lang="en-US" b="0" dirty="0"/>
              <a:t> in Apache Spark</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a:r>
              <a:rPr lang="en-US" sz="1600" dirty="0" err="1"/>
              <a:t>PyData</a:t>
            </a:r>
            <a:r>
              <a:rPr lang="en-US" sz="1600" dirty="0"/>
              <a:t> Charlotte - January 2020 Meeting </a:t>
            </a:r>
            <a:r>
              <a:rPr lang="en" sz="1600" dirty="0"/>
              <a:t>| Colby T. Ford, Ph.D.</a:t>
            </a:r>
            <a:endParaRPr sz="1600" dirty="0"/>
          </a:p>
        </p:txBody>
      </p:sp>
      <p:pic>
        <p:nvPicPr>
          <p:cNvPr id="3" name="Picture 2" descr="A close up of a sign&#10;&#10;Description automatically generated">
            <a:extLst>
              <a:ext uri="{FF2B5EF4-FFF2-40B4-BE49-F238E27FC236}">
                <a16:creationId xmlns:a16="http://schemas.microsoft.com/office/drawing/2014/main" id="{DBB79DA9-E528-4E11-A659-9FECE294BE36}"/>
              </a:ext>
            </a:extLst>
          </p:cNvPr>
          <p:cNvPicPr>
            <a:picLocks noChangeAspect="1"/>
          </p:cNvPicPr>
          <p:nvPr/>
        </p:nvPicPr>
        <p:blipFill>
          <a:blip r:embed="rId3">
            <a:biLevel thresh="25000"/>
          </a:blip>
          <a:stretch>
            <a:fillRect/>
          </a:stretch>
        </p:blipFill>
        <p:spPr>
          <a:xfrm>
            <a:off x="422233" y="3151559"/>
            <a:ext cx="1728167" cy="1328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0250" y="252996"/>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1867988" y="1957663"/>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dirty="0">
                <a:solidFill>
                  <a:srgbClr val="505050"/>
                </a:solidFill>
                <a:latin typeface="Segoe UI" charset="0"/>
                <a:ea typeface="Segoe UI" charset="0"/>
                <a:cs typeface="Segoe UI" charset="0"/>
              </a:rPr>
              <a:t>Best</a:t>
            </a:r>
            <a:r>
              <a:rPr lang="en-US" sz="1800" kern="1200" spc="75" dirty="0">
                <a:solidFill>
                  <a:srgbClr val="505050"/>
                </a:solidFill>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4973444" y="1981429"/>
            <a:ext cx="2302568" cy="47089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spAutoFit/>
          </a:bodyPr>
          <a:lstStyle/>
          <a:p>
            <a:pPr algn="ctr" defTabSz="699354" fontAlgn="base">
              <a:lnSpc>
                <a:spcPct val="90000"/>
              </a:lnSpc>
              <a:spcBef>
                <a:spcPct val="0"/>
              </a:spcBef>
              <a:spcAft>
                <a:spcPct val="0"/>
              </a:spcAft>
              <a:buClrTx/>
              <a:defRPr/>
            </a:pPr>
            <a:r>
              <a:rPr lang="en-US" sz="1800" kern="1200" spc="75" dirty="0">
                <a:solidFill>
                  <a:srgbClr val="505050"/>
                </a:solidFill>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4430832" y="1813746"/>
            <a:ext cx="300443" cy="287834"/>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8069" y="1746911"/>
            <a:ext cx="893318" cy="328601"/>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9222" y="1819436"/>
            <a:ext cx="800100" cy="136017"/>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1867989" y="2216878"/>
            <a:ext cx="5322727" cy="559780"/>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077454" y="3447454"/>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350857" y="3041157"/>
            <a:ext cx="6980304" cy="1823448"/>
          </a:xfrm>
          <a:prstGeom prst="rect">
            <a:avLst/>
          </a:prstGeom>
        </p:spPr>
        <p:txBody>
          <a:bodyPr wrap="square" numCol="1">
            <a:spAutoFit/>
          </a:bodyPr>
          <a:lstStyle/>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Designed in collaboration with the founders of Apache Spark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One-click set up; streamlined workflows</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Interactive workspace that enables collaboration between data scientists, data engineers, and business analysts. </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Native integration with Azure services (Power BI, SQL DW, Cosmos DB, Blob Storage)</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038550" y="3827719"/>
            <a:ext cx="248339" cy="233114"/>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r>
                <a:rPr lang="en-US" sz="1350" kern="1200" dirty="0">
                  <a:solidFill>
                    <a:srgbClr val="505050"/>
                  </a:solidFill>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078996" y="4623250"/>
            <a:ext cx="221555" cy="22041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99385" y="3084083"/>
            <a:ext cx="326319" cy="170682"/>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037694" y="4257164"/>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spTree>
    <p:extLst>
      <p:ext uri="{BB962C8B-B14F-4D97-AF65-F5344CB8AC3E}">
        <p14:creationId xmlns:p14="http://schemas.microsoft.com/office/powerpoint/2010/main" val="1231308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hought Bubble: Cloud 31">
            <a:extLst>
              <a:ext uri="{FF2B5EF4-FFF2-40B4-BE49-F238E27FC236}">
                <a16:creationId xmlns:a16="http://schemas.microsoft.com/office/drawing/2014/main" id="{E60489BE-BCA7-47B2-9D97-A4F19CCD5672}"/>
              </a:ext>
            </a:extLst>
          </p:cNvPr>
          <p:cNvSpPr/>
          <p:nvPr/>
        </p:nvSpPr>
        <p:spPr>
          <a:xfrm>
            <a:off x="359138" y="1437057"/>
            <a:ext cx="2197359" cy="1879643"/>
          </a:xfrm>
          <a:prstGeom prst="cloudCallout">
            <a:avLst>
              <a:gd name="adj1" fmla="val 73288"/>
              <a:gd name="adj2" fmla="val 11580"/>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820223-93A9-4450-B829-1F1E9759FFD4}"/>
              </a:ext>
            </a:extLst>
          </p:cNvPr>
          <p:cNvPicPr>
            <a:picLocks noChangeAspect="1"/>
          </p:cNvPicPr>
          <p:nvPr/>
        </p:nvPicPr>
        <p:blipFill>
          <a:blip r:embed="rId3"/>
          <a:stretch>
            <a:fillRect/>
          </a:stretch>
        </p:blipFill>
        <p:spPr>
          <a:xfrm>
            <a:off x="7923285" y="1426073"/>
            <a:ext cx="479082" cy="479082"/>
          </a:xfrm>
          <a:prstGeom prst="rect">
            <a:avLst/>
          </a:prstGeom>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4"/>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5"/>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6"/>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7"/>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8"/>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FD1C9A44-1808-439D-AA7F-E8C000B29FC3}"/>
              </a:ext>
            </a:extLst>
          </p:cNvPr>
          <p:cNvCxnSpPr/>
          <p:nvPr/>
        </p:nvCxnSpPr>
        <p:spPr>
          <a:xfrm>
            <a:off x="6778411" y="1742221"/>
            <a:ext cx="933340" cy="0"/>
          </a:xfrm>
          <a:prstGeom prst="line">
            <a:avLst/>
          </a:prstGeom>
          <a:ln/>
        </p:spPr>
        <p:style>
          <a:lnRef idx="1">
            <a:schemeClr val="dk1"/>
          </a:lnRef>
          <a:fillRef idx="0">
            <a:schemeClr val="dk1"/>
          </a:fillRef>
          <a:effectRef idx="0">
            <a:schemeClr val="dk1"/>
          </a:effectRef>
          <a:fontRef idx="minor">
            <a:schemeClr val="tx1"/>
          </a:fontRef>
        </p:style>
      </p:cxnSp>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0"/>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t>Data Lake </a:t>
            </a:r>
          </a:p>
          <a:p>
            <a:pPr algn="ctr"/>
            <a:r>
              <a:rPr lang="en-US" sz="825" dirty="0"/>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t>Blob </a:t>
            </a:r>
          </a:p>
          <a:p>
            <a:pPr algn="ctr"/>
            <a:r>
              <a:rPr lang="en-US" sz="825" dirty="0"/>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t>SQL Data</a:t>
            </a:r>
          </a:p>
          <a:p>
            <a:pPr algn="ctr"/>
            <a:r>
              <a:rPr lang="en-US" sz="825" dirty="0"/>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t>Kafka</a:t>
            </a:r>
          </a:p>
          <a:p>
            <a:pPr algn="ctr"/>
            <a:r>
              <a:rPr lang="en-US" sz="825" dirty="0"/>
              <a:t>On HDInsight</a:t>
            </a:r>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13"/>
          <a:stretch>
            <a:fillRect/>
          </a:stretch>
        </p:blipFill>
        <p:spPr>
          <a:xfrm>
            <a:off x="887912" y="1722413"/>
            <a:ext cx="997653" cy="530666"/>
          </a:xfrm>
          <a:prstGeom prst="rect">
            <a:avLst/>
          </a:prstGeom>
        </p:spPr>
      </p:pic>
      <p:sp>
        <p:nvSpPr>
          <p:cNvPr id="43" name="TextBox 42">
            <a:extLst>
              <a:ext uri="{FF2B5EF4-FFF2-40B4-BE49-F238E27FC236}">
                <a16:creationId xmlns:a16="http://schemas.microsoft.com/office/drawing/2014/main" id="{0158095C-1B7B-40E0-8944-22A84096F039}"/>
              </a:ext>
            </a:extLst>
          </p:cNvPr>
          <p:cNvSpPr txBox="1"/>
          <p:nvPr/>
        </p:nvSpPr>
        <p:spPr>
          <a:xfrm>
            <a:off x="7665971" y="1935736"/>
            <a:ext cx="993710" cy="219291"/>
          </a:xfrm>
          <a:prstGeom prst="rect">
            <a:avLst/>
          </a:prstGeom>
          <a:noFill/>
        </p:spPr>
        <p:txBody>
          <a:bodyPr wrap="square" rtlCol="0">
            <a:spAutoFit/>
          </a:bodyPr>
          <a:lstStyle/>
          <a:p>
            <a:pPr algn="ctr"/>
            <a:r>
              <a:rPr lang="en-US" sz="825" dirty="0"/>
              <a:t>Data Factory</a:t>
            </a:r>
          </a:p>
        </p:txBody>
      </p:sp>
      <p:sp>
        <p:nvSpPr>
          <p:cNvPr id="28" name="Oval 27">
            <a:extLst>
              <a:ext uri="{FF2B5EF4-FFF2-40B4-BE49-F238E27FC236}">
                <a16:creationId xmlns:a16="http://schemas.microsoft.com/office/drawing/2014/main" id="{0BB3A4DE-DA2A-4031-8361-89B6522F9498}"/>
              </a:ext>
            </a:extLst>
          </p:cNvPr>
          <p:cNvSpPr/>
          <p:nvPr/>
        </p:nvSpPr>
        <p:spPr>
          <a:xfrm>
            <a:off x="467019" y="142112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a:t>
            </a:r>
          </a:p>
        </p:txBody>
      </p:sp>
      <p:sp>
        <p:nvSpPr>
          <p:cNvPr id="30" name="Oval 29">
            <a:extLst>
              <a:ext uri="{FF2B5EF4-FFF2-40B4-BE49-F238E27FC236}">
                <a16:creationId xmlns:a16="http://schemas.microsoft.com/office/drawing/2014/main" id="{8144D46E-1DA7-4D9E-9154-BA154E77A5A9}"/>
              </a:ext>
            </a:extLst>
          </p:cNvPr>
          <p:cNvSpPr/>
          <p:nvPr/>
        </p:nvSpPr>
        <p:spPr>
          <a:xfrm>
            <a:off x="6336899" y="1182141"/>
            <a:ext cx="244492"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2</a:t>
            </a:r>
          </a:p>
        </p:txBody>
      </p:sp>
      <p:sp>
        <p:nvSpPr>
          <p:cNvPr id="39" name="Oval 38">
            <a:extLst>
              <a:ext uri="{FF2B5EF4-FFF2-40B4-BE49-F238E27FC236}">
                <a16:creationId xmlns:a16="http://schemas.microsoft.com/office/drawing/2014/main" id="{D4F6AF79-E03C-43BA-89CC-AAF54A5950F3}"/>
              </a:ext>
            </a:extLst>
          </p:cNvPr>
          <p:cNvSpPr/>
          <p:nvPr/>
        </p:nvSpPr>
        <p:spPr>
          <a:xfrm>
            <a:off x="7314919" y="3078015"/>
            <a:ext cx="222653" cy="24449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3</a:t>
            </a:r>
          </a:p>
        </p:txBody>
      </p:sp>
      <p:cxnSp>
        <p:nvCxnSpPr>
          <p:cNvPr id="40" name="Straight Connector 39">
            <a:extLst>
              <a:ext uri="{FF2B5EF4-FFF2-40B4-BE49-F238E27FC236}">
                <a16:creationId xmlns:a16="http://schemas.microsoft.com/office/drawing/2014/main" id="{95F7E43E-FDCF-4F74-9F48-451A2586239E}"/>
              </a:ext>
            </a:extLst>
          </p:cNvPr>
          <p:cNvCxnSpPr/>
          <p:nvPr/>
        </p:nvCxnSpPr>
        <p:spPr>
          <a:xfrm>
            <a:off x="6778410" y="2628230"/>
            <a:ext cx="933340" cy="0"/>
          </a:xfrm>
          <a:prstGeom prst="line">
            <a:avLst/>
          </a:prstGeom>
          <a:ln/>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DA5EA43F-0FE5-4E3B-ADA8-24A554D20D00}"/>
              </a:ext>
            </a:extLst>
          </p:cNvPr>
          <p:cNvPicPr>
            <a:picLocks noChangeAspect="1"/>
          </p:cNvPicPr>
          <p:nvPr/>
        </p:nvPicPr>
        <p:blipFill>
          <a:blip r:embed="rId14">
            <a:duotone>
              <a:schemeClr val="bg2">
                <a:shade val="45000"/>
                <a:satMod val="135000"/>
              </a:schemeClr>
              <a:prstClr val="white"/>
            </a:duotone>
          </a:blip>
          <a:stretch>
            <a:fillRect/>
          </a:stretch>
        </p:blipFill>
        <p:spPr>
          <a:xfrm>
            <a:off x="7863151" y="2300608"/>
            <a:ext cx="585218" cy="585218"/>
          </a:xfrm>
          <a:prstGeom prst="rect">
            <a:avLst/>
          </a:prstGeom>
        </p:spPr>
      </p:pic>
      <p:sp>
        <p:nvSpPr>
          <p:cNvPr id="42" name="TextBox 41">
            <a:extLst>
              <a:ext uri="{FF2B5EF4-FFF2-40B4-BE49-F238E27FC236}">
                <a16:creationId xmlns:a16="http://schemas.microsoft.com/office/drawing/2014/main" id="{B4EF5226-2420-4F1D-A43B-C04F40670C0E}"/>
              </a:ext>
            </a:extLst>
          </p:cNvPr>
          <p:cNvSpPr txBox="1"/>
          <p:nvPr/>
        </p:nvSpPr>
        <p:spPr>
          <a:xfrm>
            <a:off x="7426246" y="2914117"/>
            <a:ext cx="1453803" cy="219291"/>
          </a:xfrm>
          <a:prstGeom prst="rect">
            <a:avLst/>
          </a:prstGeom>
          <a:noFill/>
        </p:spPr>
        <p:txBody>
          <a:bodyPr wrap="square" rtlCol="0">
            <a:spAutoFit/>
          </a:bodyPr>
          <a:lstStyle/>
          <a:p>
            <a:pPr algn="ctr"/>
            <a:r>
              <a:rPr lang="en-US" sz="825" dirty="0"/>
              <a:t>Power BI</a:t>
            </a:r>
          </a:p>
        </p:txBody>
      </p:sp>
    </p:spTree>
    <p:extLst>
      <p:ext uri="{BB962C8B-B14F-4D97-AF65-F5344CB8AC3E}">
        <p14:creationId xmlns:p14="http://schemas.microsoft.com/office/powerpoint/2010/main" val="2166091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F561919B-4F6C-47CA-AB03-DD3825B3B318}"/>
              </a:ext>
            </a:extLst>
          </p:cNvPr>
          <p:cNvSpPr txBox="1"/>
          <p:nvPr/>
        </p:nvSpPr>
        <p:spPr>
          <a:xfrm>
            <a:off x="7426246" y="2914117"/>
            <a:ext cx="1453803" cy="219291"/>
          </a:xfrm>
          <a:prstGeom prst="rect">
            <a:avLst/>
          </a:prstGeom>
          <a:noFill/>
        </p:spPr>
        <p:txBody>
          <a:bodyPr wrap="square" rtlCol="0">
            <a:spAutoFit/>
          </a:bodyPr>
          <a:lstStyle/>
          <a:p>
            <a:pPr algn="ctr"/>
            <a:r>
              <a:rPr lang="en-US" sz="825" dirty="0">
                <a:solidFill>
                  <a:schemeClr val="bg1">
                    <a:lumMod val="95000"/>
                  </a:schemeClr>
                </a:solidFill>
              </a:rPr>
              <a:t>Power BI</a:t>
            </a:r>
          </a:p>
        </p:txBody>
      </p:sp>
      <p:pic>
        <p:nvPicPr>
          <p:cNvPr id="42" name="Picture 41">
            <a:extLst>
              <a:ext uri="{FF2B5EF4-FFF2-40B4-BE49-F238E27FC236}">
                <a16:creationId xmlns:a16="http://schemas.microsoft.com/office/drawing/2014/main" id="{4DE3A3F1-D3F9-49D1-9991-0AC46F628A76}"/>
              </a:ext>
            </a:extLst>
          </p:cNvPr>
          <p:cNvPicPr>
            <a:picLocks noChangeAspect="1"/>
          </p:cNvPicPr>
          <p:nvPr/>
        </p:nvPicPr>
        <p:blipFill>
          <a:blip r:embed="rId2"/>
          <a:stretch>
            <a:fillRect/>
          </a:stretch>
        </p:blipFill>
        <p:spPr>
          <a:xfrm>
            <a:off x="7923285" y="1426073"/>
            <a:ext cx="479082" cy="479082"/>
          </a:xfrm>
          <a:prstGeom prst="rect">
            <a:avLst/>
          </a:prstGeom>
        </p:spPr>
      </p:pic>
      <p:cxnSp>
        <p:nvCxnSpPr>
          <p:cNvPr id="44" name="Straight Connector 43">
            <a:extLst>
              <a:ext uri="{FF2B5EF4-FFF2-40B4-BE49-F238E27FC236}">
                <a16:creationId xmlns:a16="http://schemas.microsoft.com/office/drawing/2014/main" id="{F39B4668-6A72-4874-B5FA-3B04CF4354F1}"/>
              </a:ext>
            </a:extLst>
          </p:cNvPr>
          <p:cNvCxnSpPr/>
          <p:nvPr/>
        </p:nvCxnSpPr>
        <p:spPr>
          <a:xfrm>
            <a:off x="6778411" y="1742221"/>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0241D6A-6835-4167-9132-33E5225999FB}"/>
              </a:ext>
            </a:extLst>
          </p:cNvPr>
          <p:cNvSpPr txBox="1"/>
          <p:nvPr/>
        </p:nvSpPr>
        <p:spPr>
          <a:xfrm>
            <a:off x="7665971" y="1935736"/>
            <a:ext cx="993710" cy="219291"/>
          </a:xfrm>
          <a:prstGeom prst="rect">
            <a:avLst/>
          </a:prstGeom>
          <a:noFill/>
        </p:spPr>
        <p:txBody>
          <a:bodyPr wrap="square" rtlCol="0">
            <a:spAutoFit/>
          </a:bodyPr>
          <a:lstStyle/>
          <a:p>
            <a:pPr algn="ctr"/>
            <a:r>
              <a:rPr lang="en-US" sz="825" dirty="0">
                <a:solidFill>
                  <a:schemeClr val="bg1">
                    <a:lumMod val="95000"/>
                  </a:schemeClr>
                </a:solidFill>
              </a:rPr>
              <a:t>Data Factory</a:t>
            </a:r>
          </a:p>
        </p:txBody>
      </p:sp>
      <p:cxnSp>
        <p:nvCxnSpPr>
          <p:cNvPr id="46" name="Straight Connector 45">
            <a:extLst>
              <a:ext uri="{FF2B5EF4-FFF2-40B4-BE49-F238E27FC236}">
                <a16:creationId xmlns:a16="http://schemas.microsoft.com/office/drawing/2014/main" id="{FCC11356-B232-436F-B669-D316F10F487B}"/>
              </a:ext>
            </a:extLst>
          </p:cNvPr>
          <p:cNvCxnSpPr/>
          <p:nvPr/>
        </p:nvCxnSpPr>
        <p:spPr>
          <a:xfrm>
            <a:off x="6778410" y="2628230"/>
            <a:ext cx="933340" cy="0"/>
          </a:xfrm>
          <a:prstGeom prst="line">
            <a:avLst/>
          </a:prstGeom>
          <a:ln w="28575">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B1D75AFD-D952-4C17-8A8D-B90671CF52AB}"/>
              </a:ext>
            </a:extLst>
          </p:cNvPr>
          <p:cNvPicPr>
            <a:picLocks noChangeAspect="1"/>
          </p:cNvPicPr>
          <p:nvPr/>
        </p:nvPicPr>
        <p:blipFill>
          <a:blip r:embed="rId3">
            <a:duotone>
              <a:schemeClr val="bg2">
                <a:shade val="45000"/>
                <a:satMod val="135000"/>
              </a:schemeClr>
              <a:prstClr val="white"/>
            </a:duotone>
          </a:blip>
          <a:stretch>
            <a:fillRect/>
          </a:stretch>
        </p:blipFill>
        <p:spPr>
          <a:xfrm>
            <a:off x="7863151" y="2300608"/>
            <a:ext cx="585218" cy="585218"/>
          </a:xfrm>
          <a:prstGeom prst="rect">
            <a:avLst/>
          </a:prstGeom>
        </p:spPr>
      </p:pic>
      <p:pic>
        <p:nvPicPr>
          <p:cNvPr id="30" name="Picture 12" descr="http://spark.apache.org/images/spark-stack.png">
            <a:extLst>
              <a:ext uri="{FF2B5EF4-FFF2-40B4-BE49-F238E27FC236}">
                <a16:creationId xmlns:a16="http://schemas.microsoft.com/office/drawing/2014/main" id="{30CFA0C4-CAC5-449D-B892-4AC4E623B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6" y="2372707"/>
            <a:ext cx="1149864" cy="5413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072EA78C-1AD4-4148-942D-C4CD8D948DBD}"/>
              </a:ext>
            </a:extLst>
          </p:cNvPr>
          <p:cNvPicPr>
            <a:picLocks noChangeAspect="1"/>
          </p:cNvPicPr>
          <p:nvPr/>
        </p:nvPicPr>
        <p:blipFill>
          <a:blip r:embed="rId5">
            <a:lum bright="70000" contrast="-70000"/>
          </a:blip>
          <a:stretch>
            <a:fillRect/>
          </a:stretch>
        </p:blipFill>
        <p:spPr>
          <a:xfrm>
            <a:off x="887912" y="1722413"/>
            <a:ext cx="997653" cy="530666"/>
          </a:xfrm>
          <a:prstGeom prst="rect">
            <a:avLst/>
          </a:prstGeom>
        </p:spPr>
      </p:pic>
      <p:sp>
        <p:nvSpPr>
          <p:cNvPr id="40" name="Thought Bubble: Cloud 39">
            <a:extLst>
              <a:ext uri="{FF2B5EF4-FFF2-40B4-BE49-F238E27FC236}">
                <a16:creationId xmlns:a16="http://schemas.microsoft.com/office/drawing/2014/main" id="{13EE72B0-C876-4184-918F-F88CF52BCA70}"/>
              </a:ext>
            </a:extLst>
          </p:cNvPr>
          <p:cNvSpPr/>
          <p:nvPr/>
        </p:nvSpPr>
        <p:spPr>
          <a:xfrm>
            <a:off x="359138" y="1437057"/>
            <a:ext cx="2197359" cy="1879643"/>
          </a:xfrm>
          <a:prstGeom prst="cloudCallout">
            <a:avLst>
              <a:gd name="adj1" fmla="val 73288"/>
              <a:gd name="adj2" fmla="val 1158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73706244-D68C-478F-86EB-4F6452487899}"/>
              </a:ext>
            </a:extLst>
          </p:cNvPr>
          <p:cNvSpPr>
            <a:spLocks noGrp="1"/>
          </p:cNvSpPr>
          <p:nvPr>
            <p:ph type="title"/>
          </p:nvPr>
        </p:nvSpPr>
        <p:spPr/>
        <p:txBody>
          <a:bodyPr/>
          <a:lstStyle/>
          <a:p>
            <a:r>
              <a:rPr lang="en-US" dirty="0"/>
              <a:t>What’s Under the Hood?</a:t>
            </a:r>
          </a:p>
        </p:txBody>
      </p:sp>
      <p:pic>
        <p:nvPicPr>
          <p:cNvPr id="2050" name="Picture 2" descr="https://databricks.com/wp-content/themes/databricks/assets/images/uap/marchitecture.png">
            <a:extLst>
              <a:ext uri="{FF2B5EF4-FFF2-40B4-BE49-F238E27FC236}">
                <a16:creationId xmlns:a16="http://schemas.microsoft.com/office/drawing/2014/main" id="{00E9AD9B-6361-4DEF-B8C5-8C9CDA4E8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899" y="1172909"/>
            <a:ext cx="3532973" cy="2259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F5F0E29-700D-4A77-B784-EECABF8DDF5D}"/>
              </a:ext>
            </a:extLst>
          </p:cNvPr>
          <p:cNvPicPr>
            <a:picLocks noChangeAspect="1"/>
          </p:cNvPicPr>
          <p:nvPr/>
        </p:nvPicPr>
        <p:blipFill>
          <a:blip r:embed="rId7"/>
          <a:stretch>
            <a:fillRect/>
          </a:stretch>
        </p:blipFill>
        <p:spPr>
          <a:xfrm>
            <a:off x="1151095" y="3891705"/>
            <a:ext cx="585218" cy="585218"/>
          </a:xfrm>
          <a:prstGeom prst="rect">
            <a:avLst/>
          </a:prstGeom>
        </p:spPr>
      </p:pic>
      <p:pic>
        <p:nvPicPr>
          <p:cNvPr id="12" name="Picture 11">
            <a:extLst>
              <a:ext uri="{FF2B5EF4-FFF2-40B4-BE49-F238E27FC236}">
                <a16:creationId xmlns:a16="http://schemas.microsoft.com/office/drawing/2014/main" id="{85B3FD21-D2CA-41EE-A308-4B585A894BFA}"/>
              </a:ext>
            </a:extLst>
          </p:cNvPr>
          <p:cNvPicPr>
            <a:picLocks noChangeAspect="1"/>
          </p:cNvPicPr>
          <p:nvPr/>
        </p:nvPicPr>
        <p:blipFill>
          <a:blip r:embed="rId8"/>
          <a:stretch>
            <a:fillRect/>
          </a:stretch>
        </p:blipFill>
        <p:spPr>
          <a:xfrm>
            <a:off x="3252988" y="3958367"/>
            <a:ext cx="585218" cy="585218"/>
          </a:xfrm>
          <a:prstGeom prst="rect">
            <a:avLst/>
          </a:prstGeom>
        </p:spPr>
      </p:pic>
      <p:pic>
        <p:nvPicPr>
          <p:cNvPr id="14" name="Picture 13">
            <a:extLst>
              <a:ext uri="{FF2B5EF4-FFF2-40B4-BE49-F238E27FC236}">
                <a16:creationId xmlns:a16="http://schemas.microsoft.com/office/drawing/2014/main" id="{8A9DEC3C-E83D-4308-B88E-D0BAD37B7A3B}"/>
              </a:ext>
            </a:extLst>
          </p:cNvPr>
          <p:cNvPicPr>
            <a:picLocks noChangeAspect="1"/>
          </p:cNvPicPr>
          <p:nvPr/>
        </p:nvPicPr>
        <p:blipFill>
          <a:blip r:embed="rId9"/>
          <a:stretch>
            <a:fillRect/>
          </a:stretch>
        </p:blipFill>
        <p:spPr>
          <a:xfrm>
            <a:off x="6162155" y="4005083"/>
            <a:ext cx="422738" cy="422738"/>
          </a:xfrm>
          <a:prstGeom prst="rect">
            <a:avLst/>
          </a:prstGeom>
        </p:spPr>
      </p:pic>
      <p:pic>
        <p:nvPicPr>
          <p:cNvPr id="16" name="Picture 15">
            <a:extLst>
              <a:ext uri="{FF2B5EF4-FFF2-40B4-BE49-F238E27FC236}">
                <a16:creationId xmlns:a16="http://schemas.microsoft.com/office/drawing/2014/main" id="{263E6911-452F-411B-8E6E-92C98EDF1445}"/>
              </a:ext>
            </a:extLst>
          </p:cNvPr>
          <p:cNvPicPr>
            <a:picLocks noChangeAspect="1"/>
          </p:cNvPicPr>
          <p:nvPr/>
        </p:nvPicPr>
        <p:blipFill>
          <a:blip r:embed="rId10"/>
          <a:stretch>
            <a:fillRect/>
          </a:stretch>
        </p:blipFill>
        <p:spPr>
          <a:xfrm>
            <a:off x="4241041" y="3891705"/>
            <a:ext cx="585218" cy="585218"/>
          </a:xfrm>
          <a:prstGeom prst="rect">
            <a:avLst/>
          </a:prstGeom>
        </p:spPr>
      </p:pic>
      <p:pic>
        <p:nvPicPr>
          <p:cNvPr id="18" name="Picture 17">
            <a:extLst>
              <a:ext uri="{FF2B5EF4-FFF2-40B4-BE49-F238E27FC236}">
                <a16:creationId xmlns:a16="http://schemas.microsoft.com/office/drawing/2014/main" id="{9FC7736B-8F89-4C36-884D-C568603B13AC}"/>
              </a:ext>
            </a:extLst>
          </p:cNvPr>
          <p:cNvPicPr>
            <a:picLocks noChangeAspect="1"/>
          </p:cNvPicPr>
          <p:nvPr/>
        </p:nvPicPr>
        <p:blipFill>
          <a:blip r:embed="rId11"/>
          <a:stretch>
            <a:fillRect/>
          </a:stretch>
        </p:blipFill>
        <p:spPr>
          <a:xfrm>
            <a:off x="2184703" y="3937009"/>
            <a:ext cx="585218" cy="585218"/>
          </a:xfrm>
          <a:prstGeom prst="rect">
            <a:avLst/>
          </a:prstGeom>
        </p:spPr>
      </p:pic>
      <p:sp>
        <p:nvSpPr>
          <p:cNvPr id="19" name="AutoShape 4" descr="Image result for cosmos db">
            <a:extLst>
              <a:ext uri="{FF2B5EF4-FFF2-40B4-BE49-F238E27FC236}">
                <a16:creationId xmlns:a16="http://schemas.microsoft.com/office/drawing/2014/main" id="{52C5AEB3-3352-492F-AA30-9EDB1AAA224C}"/>
              </a:ext>
            </a:extLst>
          </p:cNvPr>
          <p:cNvSpPr>
            <a:spLocks noChangeAspect="1" noChangeArrowheads="1"/>
          </p:cNvSpPr>
          <p:nvPr/>
        </p:nvSpPr>
        <p:spPr bwMode="auto">
          <a:xfrm>
            <a:off x="5071001" y="237687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pic>
        <p:nvPicPr>
          <p:cNvPr id="2056" name="Picture 8" descr="Image result for cosmos db">
            <a:extLst>
              <a:ext uri="{FF2B5EF4-FFF2-40B4-BE49-F238E27FC236}">
                <a16:creationId xmlns:a16="http://schemas.microsoft.com/office/drawing/2014/main" id="{6A9BF564-36FF-4124-8853-31C19D4D6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1381" y="3937010"/>
            <a:ext cx="1029867" cy="54068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Bracket 23">
            <a:extLst>
              <a:ext uri="{FF2B5EF4-FFF2-40B4-BE49-F238E27FC236}">
                <a16:creationId xmlns:a16="http://schemas.microsoft.com/office/drawing/2014/main" id="{9FE251D1-CAE0-4132-B692-BE5F8AE31186}"/>
              </a:ext>
            </a:extLst>
          </p:cNvPr>
          <p:cNvSpPr/>
          <p:nvPr/>
        </p:nvSpPr>
        <p:spPr>
          <a:xfrm rot="16200000">
            <a:off x="4183492" y="439403"/>
            <a:ext cx="245777" cy="6709316"/>
          </a:xfrm>
          <a:prstGeom prst="rightBracket">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51BB9AF3-6E80-4162-B5FB-C9CA06F813D7}"/>
              </a:ext>
            </a:extLst>
          </p:cNvPr>
          <p:cNvGrpSpPr/>
          <p:nvPr/>
        </p:nvGrpSpPr>
        <p:grpSpPr>
          <a:xfrm>
            <a:off x="6922287" y="3931983"/>
            <a:ext cx="701310" cy="585218"/>
            <a:chOff x="9229716" y="5242644"/>
            <a:chExt cx="935080" cy="780290"/>
          </a:xfrm>
        </p:grpSpPr>
        <p:pic>
          <p:nvPicPr>
            <p:cNvPr id="26" name="Picture 25">
              <a:extLst>
                <a:ext uri="{FF2B5EF4-FFF2-40B4-BE49-F238E27FC236}">
                  <a16:creationId xmlns:a16="http://schemas.microsoft.com/office/drawing/2014/main" id="{A2B18B19-A9CD-49AB-8574-4E62F9823CB9}"/>
                </a:ext>
              </a:extLst>
            </p:cNvPr>
            <p:cNvPicPr>
              <a:picLocks noChangeAspect="1"/>
            </p:cNvPicPr>
            <p:nvPr/>
          </p:nvPicPr>
          <p:blipFill>
            <a:blip r:embed="rId13"/>
            <a:stretch>
              <a:fillRect/>
            </a:stretch>
          </p:blipFill>
          <p:spPr>
            <a:xfrm>
              <a:off x="9229716" y="5400842"/>
              <a:ext cx="390145" cy="390145"/>
            </a:xfrm>
            <a:prstGeom prst="rect">
              <a:avLst/>
            </a:prstGeom>
          </p:spPr>
        </p:pic>
        <p:pic>
          <p:nvPicPr>
            <p:cNvPr id="2058" name="Picture 10" descr="Image result for kafka">
              <a:extLst>
                <a:ext uri="{FF2B5EF4-FFF2-40B4-BE49-F238E27FC236}">
                  <a16:creationId xmlns:a16="http://schemas.microsoft.com/office/drawing/2014/main" id="{B595A828-833B-4027-BEC1-E22031952778}"/>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9384506" y="5242644"/>
              <a:ext cx="780290" cy="78029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a16="http://schemas.microsoft.com/office/drawing/2014/main" id="{92EB6DC3-9092-4328-AC19-3D9EE0DDF8CB}"/>
              </a:ext>
            </a:extLst>
          </p:cNvPr>
          <p:cNvSpPr txBox="1"/>
          <p:nvPr/>
        </p:nvSpPr>
        <p:spPr>
          <a:xfrm>
            <a:off x="957347" y="4580400"/>
            <a:ext cx="993710" cy="346249"/>
          </a:xfrm>
          <a:prstGeom prst="rect">
            <a:avLst/>
          </a:prstGeom>
          <a:noFill/>
        </p:spPr>
        <p:txBody>
          <a:bodyPr wrap="square" rtlCol="0">
            <a:spAutoFit/>
          </a:bodyPr>
          <a:lstStyle/>
          <a:p>
            <a:pPr algn="ctr"/>
            <a:r>
              <a:rPr lang="en-US" sz="825" dirty="0">
                <a:solidFill>
                  <a:schemeClr val="bg1">
                    <a:lumMod val="95000"/>
                  </a:schemeClr>
                </a:solidFill>
              </a:rPr>
              <a:t>Data Lake </a:t>
            </a:r>
          </a:p>
          <a:p>
            <a:pPr algn="ctr"/>
            <a:r>
              <a:rPr lang="en-US" sz="825" dirty="0">
                <a:solidFill>
                  <a:schemeClr val="bg1">
                    <a:lumMod val="95000"/>
                  </a:schemeClr>
                </a:solidFill>
              </a:rPr>
              <a:t>Store</a:t>
            </a:r>
          </a:p>
        </p:txBody>
      </p:sp>
      <p:sp>
        <p:nvSpPr>
          <p:cNvPr id="33" name="TextBox 32">
            <a:extLst>
              <a:ext uri="{FF2B5EF4-FFF2-40B4-BE49-F238E27FC236}">
                <a16:creationId xmlns:a16="http://schemas.microsoft.com/office/drawing/2014/main" id="{F36D43A4-4623-4C5C-A2DA-250EC92F05B7}"/>
              </a:ext>
            </a:extLst>
          </p:cNvPr>
          <p:cNvSpPr txBox="1"/>
          <p:nvPr/>
        </p:nvSpPr>
        <p:spPr>
          <a:xfrm>
            <a:off x="1980457" y="4580400"/>
            <a:ext cx="993710" cy="346249"/>
          </a:xfrm>
          <a:prstGeom prst="rect">
            <a:avLst/>
          </a:prstGeom>
          <a:noFill/>
        </p:spPr>
        <p:txBody>
          <a:bodyPr wrap="square" rtlCol="0">
            <a:spAutoFit/>
          </a:bodyPr>
          <a:lstStyle/>
          <a:p>
            <a:pPr algn="ctr"/>
            <a:r>
              <a:rPr lang="en-US" sz="825" dirty="0">
                <a:solidFill>
                  <a:schemeClr val="bg1">
                    <a:lumMod val="95000"/>
                  </a:schemeClr>
                </a:solidFill>
              </a:rPr>
              <a:t>Blob </a:t>
            </a:r>
          </a:p>
          <a:p>
            <a:pPr algn="ctr"/>
            <a:r>
              <a:rPr lang="en-US" sz="825" dirty="0">
                <a:solidFill>
                  <a:schemeClr val="bg1">
                    <a:lumMod val="95000"/>
                  </a:schemeClr>
                </a:solidFill>
              </a:rPr>
              <a:t>Storage</a:t>
            </a:r>
          </a:p>
        </p:txBody>
      </p:sp>
      <p:sp>
        <p:nvSpPr>
          <p:cNvPr id="34" name="TextBox 33">
            <a:extLst>
              <a:ext uri="{FF2B5EF4-FFF2-40B4-BE49-F238E27FC236}">
                <a16:creationId xmlns:a16="http://schemas.microsoft.com/office/drawing/2014/main" id="{9D0F8F7C-DC7A-4CA3-A6A8-DF9EDFC9C08D}"/>
              </a:ext>
            </a:extLst>
          </p:cNvPr>
          <p:cNvSpPr txBox="1"/>
          <p:nvPr/>
        </p:nvSpPr>
        <p:spPr>
          <a:xfrm>
            <a:off x="3003568" y="4580399"/>
            <a:ext cx="993710" cy="346249"/>
          </a:xfrm>
          <a:prstGeom prst="rect">
            <a:avLst/>
          </a:prstGeom>
          <a:noFill/>
        </p:spPr>
        <p:txBody>
          <a:bodyPr wrap="square" rtlCol="0">
            <a:spAutoFit/>
          </a:bodyPr>
          <a:lstStyle/>
          <a:p>
            <a:pPr algn="ctr"/>
            <a:r>
              <a:rPr lang="en-US" sz="825" dirty="0">
                <a:solidFill>
                  <a:schemeClr val="bg1">
                    <a:lumMod val="95000"/>
                  </a:schemeClr>
                </a:solidFill>
              </a:rPr>
              <a:t>SQL Data</a:t>
            </a:r>
          </a:p>
          <a:p>
            <a:pPr algn="ctr"/>
            <a:r>
              <a:rPr lang="en-US" sz="825" dirty="0">
                <a:solidFill>
                  <a:schemeClr val="bg1">
                    <a:lumMod val="95000"/>
                  </a:schemeClr>
                </a:solidFill>
              </a:rPr>
              <a:t>Warehouse</a:t>
            </a:r>
          </a:p>
        </p:txBody>
      </p:sp>
      <p:sp>
        <p:nvSpPr>
          <p:cNvPr id="35" name="TextBox 34">
            <a:extLst>
              <a:ext uri="{FF2B5EF4-FFF2-40B4-BE49-F238E27FC236}">
                <a16:creationId xmlns:a16="http://schemas.microsoft.com/office/drawing/2014/main" id="{2FA17589-F2B5-4C08-869C-3061B449E9DA}"/>
              </a:ext>
            </a:extLst>
          </p:cNvPr>
          <p:cNvSpPr txBox="1"/>
          <p:nvPr/>
        </p:nvSpPr>
        <p:spPr>
          <a:xfrm>
            <a:off x="4036795" y="4569904"/>
            <a:ext cx="993710" cy="219291"/>
          </a:xfrm>
          <a:prstGeom prst="rect">
            <a:avLst/>
          </a:prstGeom>
          <a:noFill/>
        </p:spPr>
        <p:txBody>
          <a:bodyPr wrap="square" rtlCol="0">
            <a:spAutoFit/>
          </a:bodyPr>
          <a:lstStyle/>
          <a:p>
            <a:pPr algn="ctr"/>
            <a:r>
              <a:rPr lang="en-US" sz="825" dirty="0">
                <a:solidFill>
                  <a:schemeClr val="bg1">
                    <a:lumMod val="95000"/>
                  </a:schemeClr>
                </a:solidFill>
              </a:rPr>
              <a:t>SQL DB</a:t>
            </a:r>
          </a:p>
        </p:txBody>
      </p:sp>
      <p:sp>
        <p:nvSpPr>
          <p:cNvPr id="36" name="TextBox 35">
            <a:extLst>
              <a:ext uri="{FF2B5EF4-FFF2-40B4-BE49-F238E27FC236}">
                <a16:creationId xmlns:a16="http://schemas.microsoft.com/office/drawing/2014/main" id="{31CA810C-924C-4432-8123-BB105B2647BC}"/>
              </a:ext>
            </a:extLst>
          </p:cNvPr>
          <p:cNvSpPr txBox="1"/>
          <p:nvPr/>
        </p:nvSpPr>
        <p:spPr>
          <a:xfrm>
            <a:off x="4999459" y="4543585"/>
            <a:ext cx="993710" cy="219291"/>
          </a:xfrm>
          <a:prstGeom prst="rect">
            <a:avLst/>
          </a:prstGeom>
          <a:noFill/>
        </p:spPr>
        <p:txBody>
          <a:bodyPr wrap="square" rtlCol="0">
            <a:spAutoFit/>
          </a:bodyPr>
          <a:lstStyle/>
          <a:p>
            <a:pPr algn="ctr"/>
            <a:r>
              <a:rPr lang="en-US" sz="825" dirty="0">
                <a:solidFill>
                  <a:schemeClr val="bg1">
                    <a:lumMod val="95000"/>
                  </a:schemeClr>
                </a:solidFill>
              </a:rPr>
              <a:t>Cosmos DB</a:t>
            </a:r>
          </a:p>
        </p:txBody>
      </p:sp>
      <p:sp>
        <p:nvSpPr>
          <p:cNvPr id="37" name="TextBox 36">
            <a:extLst>
              <a:ext uri="{FF2B5EF4-FFF2-40B4-BE49-F238E27FC236}">
                <a16:creationId xmlns:a16="http://schemas.microsoft.com/office/drawing/2014/main" id="{2243A214-3461-4925-A926-7949BA290B5A}"/>
              </a:ext>
            </a:extLst>
          </p:cNvPr>
          <p:cNvSpPr txBox="1"/>
          <p:nvPr/>
        </p:nvSpPr>
        <p:spPr>
          <a:xfrm>
            <a:off x="5876669" y="4548331"/>
            <a:ext cx="993710" cy="219291"/>
          </a:xfrm>
          <a:prstGeom prst="rect">
            <a:avLst/>
          </a:prstGeom>
          <a:noFill/>
        </p:spPr>
        <p:txBody>
          <a:bodyPr wrap="square" rtlCol="0">
            <a:spAutoFit/>
          </a:bodyPr>
          <a:lstStyle/>
          <a:p>
            <a:pPr algn="ctr"/>
            <a:r>
              <a:rPr lang="en-US" sz="825" dirty="0">
                <a:solidFill>
                  <a:schemeClr val="bg1">
                    <a:lumMod val="95000"/>
                  </a:schemeClr>
                </a:solidFill>
              </a:rPr>
              <a:t>Event Hubs</a:t>
            </a:r>
          </a:p>
        </p:txBody>
      </p:sp>
      <p:sp>
        <p:nvSpPr>
          <p:cNvPr id="38" name="TextBox 37">
            <a:extLst>
              <a:ext uri="{FF2B5EF4-FFF2-40B4-BE49-F238E27FC236}">
                <a16:creationId xmlns:a16="http://schemas.microsoft.com/office/drawing/2014/main" id="{A92FF5D3-2594-4309-A780-46E234956FBF}"/>
              </a:ext>
            </a:extLst>
          </p:cNvPr>
          <p:cNvSpPr txBox="1"/>
          <p:nvPr/>
        </p:nvSpPr>
        <p:spPr>
          <a:xfrm>
            <a:off x="6718041" y="4522227"/>
            <a:ext cx="993710" cy="346249"/>
          </a:xfrm>
          <a:prstGeom prst="rect">
            <a:avLst/>
          </a:prstGeom>
          <a:noFill/>
        </p:spPr>
        <p:txBody>
          <a:bodyPr wrap="square" rtlCol="0">
            <a:spAutoFit/>
          </a:bodyPr>
          <a:lstStyle/>
          <a:p>
            <a:pPr algn="ctr"/>
            <a:r>
              <a:rPr lang="en-US" sz="825" dirty="0">
                <a:solidFill>
                  <a:schemeClr val="bg1">
                    <a:lumMod val="95000"/>
                  </a:schemeClr>
                </a:solidFill>
              </a:rPr>
              <a:t>Kafka</a:t>
            </a:r>
          </a:p>
          <a:p>
            <a:pPr algn="ctr"/>
            <a:r>
              <a:rPr lang="en-US" sz="825" dirty="0">
                <a:solidFill>
                  <a:schemeClr val="bg1">
                    <a:lumMod val="95000"/>
                  </a:schemeClr>
                </a:solidFill>
              </a:rPr>
              <a:t>On HDInsight</a:t>
            </a:r>
          </a:p>
        </p:txBody>
      </p:sp>
      <p:sp>
        <p:nvSpPr>
          <p:cNvPr id="5" name="Rectangle 4">
            <a:extLst>
              <a:ext uri="{FF2B5EF4-FFF2-40B4-BE49-F238E27FC236}">
                <a16:creationId xmlns:a16="http://schemas.microsoft.com/office/drawing/2014/main" id="{5CD386BC-17BE-4B45-ADCC-C267DE9B13EE}"/>
              </a:ext>
            </a:extLst>
          </p:cNvPr>
          <p:cNvSpPr/>
          <p:nvPr/>
        </p:nvSpPr>
        <p:spPr>
          <a:xfrm>
            <a:off x="0" y="0"/>
            <a:ext cx="9144000" cy="5195681"/>
          </a:xfrm>
          <a:prstGeom prst="rect">
            <a:avLst/>
          </a:prstGeom>
          <a:solidFill>
            <a:schemeClr val="tx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47EF637B-6315-43EC-B38E-986BC5D300D2}"/>
              </a:ext>
            </a:extLst>
          </p:cNvPr>
          <p:cNvSpPr/>
          <p:nvPr/>
        </p:nvSpPr>
        <p:spPr>
          <a:xfrm>
            <a:off x="2452481" y="1364146"/>
            <a:ext cx="4585899" cy="2847550"/>
          </a:xfrm>
          <a:prstGeom prst="rect">
            <a:avLst/>
          </a:prstGeom>
          <a:solidFill>
            <a:schemeClr val="tx1">
              <a:lumMod val="75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060" name="Picture 12" descr="http://spark.apache.org/images/spark-stack.png">
            <a:extLst>
              <a:ext uri="{FF2B5EF4-FFF2-40B4-BE49-F238E27FC236}">
                <a16:creationId xmlns:a16="http://schemas.microsoft.com/office/drawing/2014/main" id="{97855DDE-ADC2-4F82-9979-1FF369B22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263" y="2494360"/>
            <a:ext cx="2927990" cy="1378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371E631-8798-4182-93D0-E052B4098003}"/>
              </a:ext>
            </a:extLst>
          </p:cNvPr>
          <p:cNvPicPr>
            <a:picLocks noChangeAspect="1"/>
          </p:cNvPicPr>
          <p:nvPr/>
        </p:nvPicPr>
        <p:blipFill>
          <a:blip r:embed="rId5">
            <a:lum bright="70000" contrast="-70000"/>
          </a:blip>
          <a:stretch>
            <a:fillRect/>
          </a:stretch>
        </p:blipFill>
        <p:spPr>
          <a:xfrm>
            <a:off x="4016917" y="1536215"/>
            <a:ext cx="1532725" cy="815279"/>
          </a:xfrm>
          <a:prstGeom prst="rect">
            <a:avLst/>
          </a:prstGeom>
        </p:spPr>
      </p:pic>
    </p:spTree>
    <p:extLst>
      <p:ext uri="{BB962C8B-B14F-4D97-AF65-F5344CB8AC3E}">
        <p14:creationId xmlns:p14="http://schemas.microsoft.com/office/powerpoint/2010/main" val="230497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627" r="16667" b="29721"/>
          <a:stretch/>
        </p:blipFill>
        <p:spPr>
          <a:xfrm>
            <a:off x="3293668" y="810790"/>
            <a:ext cx="2564892" cy="15666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0576" r="2460" b="29778"/>
          <a:stretch/>
        </p:blipFill>
        <p:spPr>
          <a:xfrm>
            <a:off x="386012" y="810790"/>
            <a:ext cx="2564892" cy="156011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6232" t="14392" r="9596" b="26814"/>
          <a:stretch/>
        </p:blipFill>
        <p:spPr>
          <a:xfrm>
            <a:off x="6200234" y="810789"/>
            <a:ext cx="2564892" cy="1566652"/>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289726" y="164216"/>
            <a:ext cx="8446770" cy="600164"/>
          </a:xfrm>
          <a:prstGeom prst="rect">
            <a:avLst/>
          </a:prstGeom>
        </p:spPr>
        <p:txBody>
          <a:bodyPr wrap="square">
            <a:spAutoFit/>
          </a:bodyPr>
          <a:lstStyle/>
          <a:p>
            <a:pPr defTabSz="685800">
              <a:buClrTx/>
              <a:defRPr/>
            </a:pPr>
            <a:r>
              <a:rPr lang="en-US" sz="3300" kern="1200" dirty="0">
                <a:solidFill>
                  <a:schemeClr val="tx1"/>
                </a:solidFill>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395081" y="4816834"/>
            <a:ext cx="8341415"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3533711" y="4689877"/>
            <a:ext cx="2064155" cy="276999"/>
          </a:xfrm>
          <a:prstGeom prst="rect">
            <a:avLst/>
          </a:prstGeom>
          <a:solidFill>
            <a:schemeClr val="bg1"/>
          </a:solidFill>
        </p:spPr>
        <p:txBody>
          <a:bodyPr wrap="none">
            <a:spAutoFit/>
          </a:bodyPr>
          <a:lstStyle/>
          <a:p>
            <a:pPr algn="ctr" defTabSz="685800">
              <a:buClrTx/>
              <a:defRPr/>
            </a:pPr>
            <a:r>
              <a:rPr lang="en-US" sz="1200" b="1" kern="1200" dirty="0">
                <a:solidFill>
                  <a:schemeClr val="tx1"/>
                </a:solidFill>
                <a:latin typeface="Segoe UI Semibold" charset="0"/>
                <a:ea typeface="Segoe UI Semibold" charset="0"/>
                <a:cs typeface="Segoe UI Semibold" charset="0"/>
              </a:rPr>
              <a:t>Unified analytics platform</a:t>
            </a:r>
          </a:p>
        </p:txBody>
      </p:sp>
      <p:sp>
        <p:nvSpPr>
          <p:cNvPr id="9" name="Rectangle 8">
            <a:extLst>
              <a:ext uri="{FF2B5EF4-FFF2-40B4-BE49-F238E27FC236}">
                <a16:creationId xmlns:a16="http://schemas.microsoft.com/office/drawing/2014/main" id="{E6290500-71AB-415C-BFC9-02F68E07D7CB}"/>
              </a:ext>
            </a:extLst>
          </p:cNvPr>
          <p:cNvSpPr/>
          <p:nvPr/>
        </p:nvSpPr>
        <p:spPr>
          <a:xfrm>
            <a:off x="389441" y="2607582"/>
            <a:ext cx="2558034" cy="201701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cs typeface="Segoe UI Semibold" charset="0"/>
              </a:rPr>
              <a:t>Integrated workspace</a:t>
            </a:r>
          </a:p>
          <a:p>
            <a:pPr defTabSz="685800">
              <a:spcAft>
                <a:spcPts val="750"/>
              </a:spcAft>
              <a:buClrTx/>
              <a:defRPr/>
            </a:pPr>
            <a:r>
              <a:rPr lang="en-US" sz="900" b="1" kern="1200" dirty="0">
                <a:solidFill>
                  <a:srgbClr val="505050"/>
                </a:solidFill>
                <a:latin typeface="Segoe UI Semibold" charset="0"/>
                <a:cs typeface="Segoe UI Semibold" charset="0"/>
              </a:rPr>
              <a:t>Easy data exploration</a:t>
            </a:r>
          </a:p>
          <a:p>
            <a:pPr defTabSz="685800">
              <a:spcAft>
                <a:spcPts val="750"/>
              </a:spcAft>
              <a:buClrTx/>
              <a:defRPr/>
            </a:pPr>
            <a:r>
              <a:rPr lang="en-US" sz="900" b="1" kern="1200" dirty="0">
                <a:solidFill>
                  <a:srgbClr val="505050"/>
                </a:solidFill>
                <a:latin typeface="Segoe UI Semibold" charset="0"/>
                <a:cs typeface="Segoe UI Semibold" charset="0"/>
              </a:rPr>
              <a:t>Collaborative experience</a:t>
            </a:r>
          </a:p>
          <a:p>
            <a:pPr defTabSz="685800">
              <a:spcAft>
                <a:spcPts val="750"/>
              </a:spcAft>
              <a:buClrTx/>
              <a:defRPr/>
            </a:pPr>
            <a:r>
              <a:rPr lang="en-US" sz="900" b="1" kern="1200" dirty="0">
                <a:solidFill>
                  <a:srgbClr val="505050"/>
                </a:solidFill>
                <a:latin typeface="Segoe UI Semibold" charset="0"/>
                <a:cs typeface="Segoe UI Semibold" charset="0"/>
              </a:rPr>
              <a:t>Interactive dashboards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Faster insights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Best Spark &amp; serverless</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Databricks managed Spark</a:t>
            </a:r>
          </a:p>
          <a:p>
            <a:pPr marL="557213" lvl="1"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defTabSz="685800">
              <a:spcAft>
                <a:spcPts val="750"/>
              </a:spcAft>
              <a:buClrTx/>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3297097" y="2607583"/>
            <a:ext cx="2558034" cy="20166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Improved ETL performance</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Zero management clusters, serverless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Easy to schedule jobs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Automated workflows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Enhanced monitoring &amp; troubleshooting</a:t>
            </a:r>
          </a:p>
          <a:p>
            <a:pPr marL="171450" indent="-171450" defTabSz="685800">
              <a:spcAft>
                <a:spcPts val="750"/>
              </a:spcAft>
              <a:buClrTx/>
              <a:buFont typeface="Arial" panose="020B0604020202020204" pitchFamily="34" charset="0"/>
              <a:buChar char="•"/>
              <a:defRPr/>
            </a:pPr>
            <a:r>
              <a:rPr lang="en-US" sz="900" kern="1200" dirty="0">
                <a:solidFill>
                  <a:srgbClr val="505050"/>
                </a:solidFill>
                <a:latin typeface="Segoe UI Semilight" charset="0"/>
                <a:ea typeface="Segoe UI Semilight" charset="0"/>
                <a:cs typeface="Segoe UI Semilight" charset="0"/>
              </a:rPr>
              <a:t>Automated alerts &amp; easy access to logs</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Zero Management Spark</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Cluster democratization (High-concurrency)</a:t>
            </a:r>
          </a:p>
        </p:txBody>
      </p:sp>
      <p:sp>
        <p:nvSpPr>
          <p:cNvPr id="43" name="Rectangle 42">
            <a:extLst>
              <a:ext uri="{FF2B5EF4-FFF2-40B4-BE49-F238E27FC236}">
                <a16:creationId xmlns:a16="http://schemas.microsoft.com/office/drawing/2014/main" id="{5DAFEC04-A886-4789-86B3-3377B7595779}"/>
              </a:ext>
            </a:extLst>
          </p:cNvPr>
          <p:cNvSpPr/>
          <p:nvPr/>
        </p:nvSpPr>
        <p:spPr>
          <a:xfrm>
            <a:off x="6203663" y="2607582"/>
            <a:ext cx="2558034" cy="201666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48006" rtlCol="0" anchor="t"/>
          <a:lstStyle/>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Fast, collaborative analytics platform accelerating time to market</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No dev-ops required</a:t>
            </a:r>
          </a:p>
          <a:p>
            <a:pPr defTabSz="685800">
              <a:spcAft>
                <a:spcPts val="750"/>
              </a:spcAft>
              <a:buClrTx/>
              <a:defRPr/>
            </a:pPr>
            <a:r>
              <a:rPr lang="en-US" sz="900" b="1" kern="1200" dirty="0">
                <a:solidFill>
                  <a:srgbClr val="505050"/>
                </a:solidFill>
                <a:latin typeface="Segoe UI Semibold" charset="0"/>
                <a:ea typeface="Segoe UI Semibold" charset="0"/>
                <a:cs typeface="Segoe UI Semibold" charset="0"/>
              </a:rPr>
              <a:t>Enterprise grade security</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Encryption</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End-to-end auditing</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Role-based control</a:t>
            </a:r>
          </a:p>
          <a:p>
            <a:pPr marL="171450" indent="-171450" defTabSz="685800">
              <a:spcAft>
                <a:spcPts val="750"/>
              </a:spcAft>
              <a:buClrTx/>
              <a:buFont typeface="Arial" panose="020B0604020202020204" pitchFamily="34" charset="0"/>
              <a:buChar char="•"/>
              <a:tabLst>
                <a:tab pos="171450" algn="l"/>
              </a:tabLst>
              <a:defRPr/>
            </a:pPr>
            <a:r>
              <a:rPr lang="en-US" sz="900" kern="1200" dirty="0">
                <a:solidFill>
                  <a:srgbClr val="505050"/>
                </a:solidFill>
                <a:latin typeface="Segoe UI Semilight" charset="0"/>
                <a:ea typeface="Segoe UI Semilight" charset="0"/>
                <a:cs typeface="Segoe UI Semilight" charset="0"/>
              </a:rPr>
              <a:t>Compliance</a:t>
            </a:r>
          </a:p>
          <a:p>
            <a:pPr marL="557213" lvl="1" indent="-214313" defTabSz="685800">
              <a:spcAft>
                <a:spcPts val="750"/>
              </a:spcAft>
              <a:buClrTx/>
              <a:buFont typeface="Arial" panose="020B0604020202020204" pitchFamily="34" charset="0"/>
              <a:buChar char="•"/>
              <a:defRPr/>
            </a:pPr>
            <a:endParaRPr lang="en-US" sz="900" kern="1200" spc="75" dirty="0">
              <a:solidFill>
                <a:srgbClr val="505050"/>
              </a:solidFill>
              <a:latin typeface="Segoe UI Semilight" charset="0"/>
              <a:ea typeface="Segoe UI Semilight" charset="0"/>
              <a:cs typeface="Segoe UI Semilight"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a:p>
            <a:pPr marL="214313" indent="-214313" defTabSz="685800">
              <a:spcAft>
                <a:spcPts val="750"/>
              </a:spcAft>
              <a:buClrTx/>
              <a:buFont typeface="Arial" panose="020B0604020202020204" pitchFamily="34" charset="0"/>
              <a:buChar char="•"/>
              <a:defRPr/>
            </a:pPr>
            <a:endParaRPr lang="en-US" sz="900" b="1" kern="1200" spc="75" dirty="0">
              <a:solidFill>
                <a:srgbClr val="505050"/>
              </a:solidFill>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378874" y="2359919"/>
            <a:ext cx="2568601"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3297097"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6203663" y="2359919"/>
            <a:ext cx="2558034" cy="276999"/>
          </a:xfrm>
          <a:prstGeom prst="rect">
            <a:avLst/>
          </a:prstGeom>
          <a:solidFill>
            <a:schemeClr val="accent2"/>
          </a:solidFill>
          <a:ln>
            <a:solidFill>
              <a:schemeClr val="accent2"/>
            </a:solidFill>
          </a:ln>
        </p:spPr>
        <p:txBody>
          <a:bodyPr wrap="square" rtlCol="0">
            <a:spAutoFit/>
          </a:bodyPr>
          <a:lstStyle/>
          <a:p>
            <a:pPr algn="ctr" defTabSz="685800">
              <a:buClrTx/>
              <a:defRPr/>
            </a:pPr>
            <a:r>
              <a:rPr lang="en-US" sz="1200" b="1" kern="1200" dirty="0">
                <a:solidFill>
                  <a:srgbClr val="FFFFFF"/>
                </a:solidFill>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18811" y="4849224"/>
            <a:ext cx="2962275" cy="261180"/>
          </a:xfrm>
          <a:prstGeom prst="rect">
            <a:avLst/>
          </a:prstGeom>
          <a:noFill/>
        </p:spPr>
        <p:txBody>
          <a:bodyPr wrap="square" lIns="137160" tIns="109728" rIns="137160" bIns="109728" rtlCol="0">
            <a:noAutofit/>
          </a:bodyPr>
          <a:lstStyle/>
          <a:p>
            <a:pPr defTabSz="685800">
              <a:lnSpc>
                <a:spcPct val="90000"/>
              </a:lnSpc>
              <a:buClrTx/>
              <a:defRPr/>
            </a:pPr>
            <a:r>
              <a:rPr lang="en-US" sz="750" dirty="0">
                <a:solidFill>
                  <a:srgbClr val="505050"/>
                </a:solidFill>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2670793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D66464-7DBF-40CE-8FF4-9AD7B42DDDF8}"/>
              </a:ext>
            </a:extLst>
          </p:cNvPr>
          <p:cNvSpPr>
            <a:spLocks noGrp="1"/>
          </p:cNvSpPr>
          <p:nvPr>
            <p:ph type="title"/>
          </p:nvPr>
        </p:nvSpPr>
        <p:spPr>
          <a:xfrm>
            <a:off x="283102" y="712141"/>
            <a:ext cx="8860897" cy="3835500"/>
          </a:xfrm>
        </p:spPr>
        <p:txBody>
          <a:bodyPr/>
          <a:lstStyle/>
          <a:p>
            <a:r>
              <a:rPr lang="en-US" dirty="0">
                <a:solidFill>
                  <a:schemeClr val="accent4"/>
                </a:solidFill>
              </a:rPr>
              <a:t>eastus2.azuredatabricks.net</a:t>
            </a:r>
          </a:p>
        </p:txBody>
      </p:sp>
    </p:spTree>
    <p:extLst>
      <p:ext uri="{BB962C8B-B14F-4D97-AF65-F5344CB8AC3E}">
        <p14:creationId xmlns:p14="http://schemas.microsoft.com/office/powerpoint/2010/main" val="30713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055384" y="1016949"/>
            <a:ext cx="4919270" cy="342048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a:p>
            <a:pPr defTabSz="685800">
              <a:buClrTx/>
              <a:defRPr/>
            </a:pPr>
            <a:endParaRPr lang="en-US" sz="1050" dirty="0">
              <a:solidFill>
                <a:prstClr val="black"/>
              </a:solidFill>
              <a:latin typeface="Arial" charset="0"/>
              <a:ea typeface="Arial" charset="0"/>
              <a:cs typeface="Arial" charset="0"/>
            </a:endParaRPr>
          </a:p>
          <a:p>
            <a:pPr defTabSz="685800">
              <a:buClrTx/>
              <a:defRPr/>
            </a:pPr>
            <a:endParaRPr lang="en-US" sz="1350" kern="1200" dirty="0">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128049" y="3437283"/>
            <a:ext cx="4762500" cy="911004"/>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640" name="Group 639"/>
          <p:cNvGrpSpPr/>
          <p:nvPr/>
        </p:nvGrpSpPr>
        <p:grpSpPr>
          <a:xfrm>
            <a:off x="2678352" y="3726998"/>
            <a:ext cx="308269" cy="357441"/>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4988514" y="3733528"/>
            <a:ext cx="457675" cy="295976"/>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159919" y="3443372"/>
            <a:ext cx="4577657" cy="253916"/>
          </a:xfrm>
          <a:prstGeom prst="rect">
            <a:avLst/>
          </a:prstGeom>
        </p:spPr>
        <p:txBody>
          <a:bodyPr wrap="square">
            <a:spAutoFit/>
          </a:bodyPr>
          <a:lstStyle/>
          <a:p>
            <a:pPr defTabSz="685800">
              <a:buClrTx/>
              <a:defRPr/>
            </a:pPr>
            <a:r>
              <a:rPr lang="en-US" sz="1050" b="1" dirty="0">
                <a:solidFill>
                  <a:srgbClr val="0078D6"/>
                </a:solidFill>
                <a:latin typeface="Segoe UI Semibold" panose="020B0702040204020203" pitchFamily="34" charset="0"/>
                <a:ea typeface="Segoe UI" charset="0"/>
                <a:cs typeface="Segoe UI Semibold" panose="020B0702040204020203" pitchFamily="34" charset="0"/>
              </a:rPr>
              <a:t>Optimized </a:t>
            </a: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2253451" y="4119884"/>
            <a:ext cx="1057405"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4651096" y="4053091"/>
            <a:ext cx="113993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HIGH-CONCURRENCY</a:t>
            </a:r>
          </a:p>
        </p:txBody>
      </p:sp>
      <p:sp>
        <p:nvSpPr>
          <p:cNvPr id="576" name="Freeform 2"/>
          <p:cNvSpPr>
            <a:spLocks noChangeArrowheads="1"/>
          </p:cNvSpPr>
          <p:nvPr/>
        </p:nvSpPr>
        <p:spPr bwMode="auto">
          <a:xfrm>
            <a:off x="2128049" y="2326809"/>
            <a:ext cx="4762500" cy="1034132"/>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159919" y="1298515"/>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520178" y="2596517"/>
            <a:ext cx="857182"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Cloud storage</a:t>
            </a:r>
          </a:p>
        </p:txBody>
      </p:sp>
      <p:sp>
        <p:nvSpPr>
          <p:cNvPr id="652" name="TextBox 651"/>
          <p:cNvSpPr txBox="1"/>
          <p:nvPr/>
        </p:nvSpPr>
        <p:spPr>
          <a:xfrm>
            <a:off x="397196" y="3307596"/>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sp>
        <p:nvSpPr>
          <p:cNvPr id="655" name="TextBox 654"/>
          <p:cNvSpPr txBox="1"/>
          <p:nvPr/>
        </p:nvSpPr>
        <p:spPr>
          <a:xfrm>
            <a:off x="425171" y="4045785"/>
            <a:ext cx="1047194"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Hadoop storage</a:t>
            </a:r>
          </a:p>
        </p:txBody>
      </p:sp>
      <p:sp>
        <p:nvSpPr>
          <p:cNvPr id="657" name="TextBox 656"/>
          <p:cNvSpPr txBox="1"/>
          <p:nvPr/>
        </p:nvSpPr>
        <p:spPr>
          <a:xfrm>
            <a:off x="397196" y="1793307"/>
            <a:ext cx="1103146"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5890410" y="4113166"/>
            <a:ext cx="91214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Rest APIs</a:t>
            </a:r>
          </a:p>
        </p:txBody>
      </p:sp>
      <p:sp>
        <p:nvSpPr>
          <p:cNvPr id="701" name="TextBox 700"/>
          <p:cNvSpPr txBox="1"/>
          <p:nvPr/>
        </p:nvSpPr>
        <p:spPr>
          <a:xfrm>
            <a:off x="7491696" y="1770381"/>
            <a:ext cx="1338072"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Machine learning models</a:t>
            </a:r>
          </a:p>
        </p:txBody>
      </p:sp>
      <p:sp>
        <p:nvSpPr>
          <p:cNvPr id="699" name="TextBox 698"/>
          <p:cNvSpPr txBox="1"/>
          <p:nvPr/>
        </p:nvSpPr>
        <p:spPr>
          <a:xfrm>
            <a:off x="7769975" y="2540975"/>
            <a:ext cx="810413"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BI tools</a:t>
            </a:r>
          </a:p>
        </p:txBody>
      </p:sp>
      <p:sp>
        <p:nvSpPr>
          <p:cNvPr id="700" name="TextBox 699"/>
          <p:cNvSpPr txBox="1"/>
          <p:nvPr/>
        </p:nvSpPr>
        <p:spPr>
          <a:xfrm>
            <a:off x="7706007" y="3451679"/>
            <a:ext cx="922674" cy="207749"/>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685800">
              <a:spcAft>
                <a:spcPts val="1200"/>
              </a:spcAft>
              <a:buClrTx/>
              <a:defRPr/>
            </a:pPr>
            <a:r>
              <a:rPr lang="en-US" sz="750" kern="1200" dirty="0">
                <a:solidFill>
                  <a:srgbClr val="505050"/>
                </a:solidFill>
                <a:latin typeface="Segoe UI Semibold" charset="0"/>
                <a:ea typeface="Segoe UI Semibold" charset="0"/>
                <a:cs typeface="Segoe UI Semibold" charset="0"/>
              </a:rPr>
              <a:t>Data exports</a:t>
            </a:r>
          </a:p>
        </p:txBody>
      </p:sp>
      <p:grpSp>
        <p:nvGrpSpPr>
          <p:cNvPr id="12" name="Group 11"/>
          <p:cNvGrpSpPr/>
          <p:nvPr/>
        </p:nvGrpSpPr>
        <p:grpSpPr>
          <a:xfrm>
            <a:off x="7944946" y="3043920"/>
            <a:ext cx="444797" cy="387085"/>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685800">
                <a:buClrTx/>
                <a:defRPr/>
              </a:pPr>
              <a:endParaRPr lang="en-US" sz="1350" kern="1200" dirty="0">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771812" y="2330156"/>
            <a:ext cx="353914" cy="179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770218" y="2957995"/>
            <a:ext cx="357101" cy="350687"/>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793080" y="3781720"/>
            <a:ext cx="311376" cy="230816"/>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buClrTx/>
                <a:defRPr/>
              </a:pPr>
              <a:endParaRPr lang="en-US" sz="1800" dirty="0">
                <a:solidFill>
                  <a:sysClr val="windowText" lastClr="000000"/>
                </a:solidFill>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7988947" y="2200196"/>
            <a:ext cx="372467" cy="283547"/>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128049" y="1297774"/>
            <a:ext cx="4762500" cy="945449"/>
          </a:xfrm>
          <a:prstGeom prst="rect">
            <a:avLst/>
          </a:prstGeom>
          <a:noFill/>
          <a:ln w="12700" cap="flat">
            <a:solidFill>
              <a:schemeClr val="tx1"/>
            </a:solidFill>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grpSp>
        <p:nvGrpSpPr>
          <p:cNvPr id="329" name="Group 328"/>
          <p:cNvGrpSpPr/>
          <p:nvPr/>
        </p:nvGrpSpPr>
        <p:grpSpPr>
          <a:xfrm rot="16200000">
            <a:off x="5862620" y="2709952"/>
            <a:ext cx="2926344" cy="350327"/>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8489" y="3709738"/>
            <a:ext cx="600075" cy="313871"/>
          </a:xfrm>
          <a:prstGeom prst="rect">
            <a:avLst/>
          </a:prstGeom>
        </p:spPr>
      </p:pic>
      <p:grpSp>
        <p:nvGrpSpPr>
          <p:cNvPr id="357" name="Group 356"/>
          <p:cNvGrpSpPr/>
          <p:nvPr/>
        </p:nvGrpSpPr>
        <p:grpSpPr>
          <a:xfrm rot="16200000">
            <a:off x="231458" y="2633928"/>
            <a:ext cx="2960861" cy="350327"/>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Light" panose="020F0302020204030204"/>
              </a:endParaRPr>
            </a:p>
          </p:txBody>
        </p:sp>
      </p:grpSp>
      <p:grpSp>
        <p:nvGrpSpPr>
          <p:cNvPr id="10" name="Group 9"/>
          <p:cNvGrpSpPr/>
          <p:nvPr/>
        </p:nvGrpSpPr>
        <p:grpSpPr>
          <a:xfrm>
            <a:off x="602078" y="2211585"/>
            <a:ext cx="622230" cy="34482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buClrTx/>
                <a:defRPr/>
              </a:pPr>
              <a:endParaRPr lang="en-IN" sz="1350" b="1" kern="1200" dirty="0">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7553315" y="4252764"/>
            <a:ext cx="1213460" cy="207749"/>
          </a:xfrm>
          <a:prstGeom prst="rect">
            <a:avLst/>
          </a:prstGeom>
          <a:noFill/>
        </p:spPr>
        <p:txBody>
          <a:bodyPr wrap="square" rtlCol="0">
            <a:spAutoFit/>
          </a:bodyPr>
          <a:lstStyle/>
          <a:p>
            <a:pPr algn="ctr" defTabSz="685800">
              <a:spcAft>
                <a:spcPts val="1200"/>
              </a:spcAft>
              <a:buClrTx/>
              <a:defRPr/>
            </a:pPr>
            <a:r>
              <a:rPr lang="en-US" sz="750" b="1" kern="1200" dirty="0">
                <a:solidFill>
                  <a:srgbClr val="505050"/>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7981494" y="3903162"/>
            <a:ext cx="357101" cy="350687"/>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082545" y="1014148"/>
            <a:ext cx="1353256" cy="276999"/>
          </a:xfrm>
          <a:prstGeom prst="rect">
            <a:avLst/>
          </a:prstGeom>
          <a:noFill/>
        </p:spPr>
        <p:txBody>
          <a:bodyPr wrap="none" rtlCol="0">
            <a:spAutoFit/>
          </a:bodyPr>
          <a:lstStyle/>
          <a:p>
            <a:pPr defTabSz="685800">
              <a:buClrTx/>
              <a:defRPr/>
            </a:pPr>
            <a:r>
              <a:rPr lang="en-US" sz="12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297154" y="898939"/>
            <a:ext cx="8556705" cy="3712250"/>
          </a:xfrm>
          <a:prstGeom prst="rect">
            <a:avLst/>
          </a:prstGeom>
          <a:noFill/>
          <a:ln w="12700" cap="flat">
            <a:solidFill>
              <a:schemeClr val="tx2"/>
            </a:solidFill>
            <a:prstDash val="sysDash"/>
            <a:miter lim="800000"/>
            <a:headEnd/>
            <a:tailEnd/>
          </a:ln>
          <a:effectLst/>
        </p:spPr>
        <p:txBody>
          <a:bodyPr wrap="none" anchor="ctr"/>
          <a:lstStyle/>
          <a:p>
            <a:pPr defTabSz="685800">
              <a:buClrTx/>
              <a:defRPr/>
            </a:pPr>
            <a:endParaRPr lang="en-US" sz="1350" kern="1200" dirty="0">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369234" y="4714530"/>
            <a:ext cx="1710148" cy="276999"/>
          </a:xfrm>
          <a:prstGeom prst="rect">
            <a:avLst/>
          </a:prstGeom>
          <a:noFill/>
        </p:spPr>
        <p:txBody>
          <a:bodyPr wrap="none" rtlCol="0">
            <a:spAutoFit/>
          </a:bodyPr>
          <a:lstStyle/>
          <a:p>
            <a:pPr algn="ctr" defTabSz="685800">
              <a:buClrTx/>
              <a:defRPr/>
            </a:pPr>
            <a:r>
              <a:rPr lang="en-US" sz="1200" b="1" kern="1200" dirty="0">
                <a:solidFill>
                  <a:srgbClr val="505050"/>
                </a:solidFill>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159919" y="2353577"/>
            <a:ext cx="2733360" cy="253916"/>
          </a:xfrm>
          <a:prstGeom prst="rect">
            <a:avLst/>
          </a:prstGeom>
        </p:spPr>
        <p:txBody>
          <a:bodyPr wrap="square">
            <a:spAutoFit/>
          </a:bodyPr>
          <a:lstStyle/>
          <a:p>
            <a:pPr defTabSz="685800">
              <a:buClrTx/>
              <a:defRPr/>
            </a:pPr>
            <a:r>
              <a:rPr lang="en-US" sz="1050" b="1" kern="1200" dirty="0">
                <a:solidFill>
                  <a:srgbClr val="0078D6"/>
                </a:solidFill>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3518457" y="4119096"/>
            <a:ext cx="933758"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221223" y="3057086"/>
            <a:ext cx="1207206" cy="323165"/>
          </a:xfrm>
          <a:prstGeom prst="rect">
            <a:avLst/>
          </a:prstGeom>
        </p:spPr>
        <p:txBody>
          <a:bodyPr wrap="square">
            <a:spAutoFit/>
          </a:bodyPr>
          <a:lstStyle/>
          <a:p>
            <a:pPr algn="ctr" defTabSz="685800">
              <a:buClrTx/>
              <a:defRPr/>
            </a:pPr>
            <a:r>
              <a:rPr lang="en-US" sz="750" b="1" dirty="0">
                <a:solidFill>
                  <a:srgbClr val="505050"/>
                </a:solidFill>
                <a:latin typeface="Segoe UI Semibold" charset="0"/>
                <a:ea typeface="Segoe UI Semibold" charset="0"/>
                <a:cs typeface="Segoe UI Semibold" charset="0"/>
              </a:rPr>
              <a:t>MULTI-STAGE PIPELINES</a:t>
            </a:r>
            <a:endParaRPr lang="en-US" sz="750" b="1" kern="1200" dirty="0">
              <a:solidFill>
                <a:srgbClr val="505050"/>
              </a:solidFill>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2384584" y="1972161"/>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2681795" y="1671148"/>
            <a:ext cx="381891" cy="299961"/>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pPr defTabSz="685800">
                <a:buClrTx/>
                <a:defRPr/>
              </a:pPr>
              <a:endParaRPr lang="en-US" sz="1350" dirty="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4280909" y="1713130"/>
            <a:ext cx="377190" cy="271019"/>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32" tIns="33616" rIns="67232" bIns="33616" numCol="1" anchor="t" anchorCtr="0" compatLnSpc="1">
                <a:prstTxWarp prst="textNoShape">
                  <a:avLst/>
                </a:prstTxWarp>
              </a:bodyPr>
              <a:lstStyle/>
              <a:p>
                <a:pPr defTabSz="685775">
                  <a:buClrTx/>
                  <a:defRPr/>
                </a:pPr>
                <a:endParaRPr lang="en-US" sz="1324" dirty="0">
                  <a:solidFill>
                    <a:srgbClr val="353535"/>
                  </a:solidFill>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5983663" y="1675714"/>
            <a:ext cx="416001" cy="282878"/>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buClrTx/>
                  <a:defRPr/>
                </a:pPr>
                <a:endParaRPr lang="en-US" sz="707" dirty="0">
                  <a:solidFill>
                    <a:srgbClr val="505050"/>
                  </a:solidFill>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3310856" y="2041664"/>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4949156" y="2048900"/>
            <a:ext cx="6688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3813989" y="3117399"/>
            <a:ext cx="1207206" cy="207749"/>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5486149" y="3074539"/>
            <a:ext cx="1207206"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4038846" y="1981886"/>
            <a:ext cx="88048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5740261" y="1972160"/>
            <a:ext cx="1060364" cy="323165"/>
          </a:xfrm>
          <a:prstGeom prst="rect">
            <a:avLst/>
          </a:prstGeom>
        </p:spPr>
        <p:txBody>
          <a:bodyPr wrap="square">
            <a:spAutoFit/>
          </a:bodyPr>
          <a:lstStyle/>
          <a:p>
            <a:pPr algn="ctr" defTabSz="685800">
              <a:buClrTx/>
              <a:defRPr/>
            </a:pPr>
            <a:r>
              <a:rPr lang="en-US" sz="750" b="1" kern="1200" dirty="0">
                <a:solidFill>
                  <a:srgbClr val="505050"/>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2314384"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5" name="Oval 234">
            <a:extLst>
              <a:ext uri="{FF2B5EF4-FFF2-40B4-BE49-F238E27FC236}">
                <a16:creationId xmlns:a16="http://schemas.microsoft.com/office/drawing/2014/main" id="{DC2C3294-024E-46E3-8278-479FA625786C}"/>
              </a:ext>
            </a:extLst>
          </p:cNvPr>
          <p:cNvSpPr/>
          <p:nvPr/>
        </p:nvSpPr>
        <p:spPr>
          <a:xfrm>
            <a:off x="2694876"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6" name="Oval 235">
            <a:extLst>
              <a:ext uri="{FF2B5EF4-FFF2-40B4-BE49-F238E27FC236}">
                <a16:creationId xmlns:a16="http://schemas.microsoft.com/office/drawing/2014/main" id="{C10FE34B-412D-4255-97F5-594A012EF537}"/>
              </a:ext>
            </a:extLst>
          </p:cNvPr>
          <p:cNvSpPr/>
          <p:nvPr/>
        </p:nvSpPr>
        <p:spPr>
          <a:xfrm>
            <a:off x="3075368" y="2775116"/>
            <a:ext cx="205823" cy="20582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2520904"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2901396" y="2878027"/>
            <a:ext cx="173275"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3359085" y="4720507"/>
            <a:ext cx="2464137"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Build on secure &amp; trusted cloud</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7265298" y="4722478"/>
            <a:ext cx="1601722" cy="276999"/>
          </a:xfrm>
          <a:prstGeom prst="rect">
            <a:avLst/>
          </a:prstGeom>
          <a:noFill/>
        </p:spPr>
        <p:txBody>
          <a:bodyPr wrap="none" rtlCol="0">
            <a:spAutoFit/>
          </a:bodyPr>
          <a:lstStyle/>
          <a:p>
            <a:pPr algn="ctr" defTabSz="685800">
              <a:buClrTx/>
              <a:defRPr/>
            </a:pPr>
            <a:r>
              <a:rPr lang="en-US" sz="1200" b="1" dirty="0">
                <a:solidFill>
                  <a:srgbClr val="505050"/>
                </a:solidFill>
                <a:latin typeface="Segoe UI Semibold" panose="020B0702040204020203" pitchFamily="34" charset="0"/>
                <a:cs typeface="Segoe UI Semibold" panose="020B0702040204020203" pitchFamily="34" charset="0"/>
              </a:rPr>
              <a:t>Scale without limits</a:t>
            </a:r>
            <a:endParaRPr lang="en-US" sz="1200" b="1" kern="1200" dirty="0">
              <a:solidFill>
                <a:srgbClr val="505050"/>
              </a:solidFill>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172651" y="4468581"/>
            <a:ext cx="8838191" cy="161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4473641" y="299150"/>
            <a:ext cx="203730" cy="8556704"/>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dirty="0"/>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2445175" y="219326"/>
            <a:ext cx="6321600" cy="635400"/>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760304" y="1424860"/>
            <a:ext cx="397868" cy="332808"/>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algn="ctr" defTabSz="685800">
                <a:buClrTx/>
                <a:defRPr/>
              </a:pPr>
              <a:endParaRPr lang="en-US" sz="1350" dirty="0">
                <a:solidFill>
                  <a:srgbClr val="FFFFFF"/>
                </a:solidFill>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endParaRPr lang="en-US" sz="707" dirty="0">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54316" tIns="27158" rIns="54316" bIns="27158" numCol="1" spcCol="0" rtlCol="0" fromWordArt="0" anchor="t" anchorCtr="0" forceAA="0" compatLnSpc="1">
                <a:prstTxWarp prst="textNoShape">
                  <a:avLst/>
                </a:prstTxWarp>
                <a:noAutofit/>
              </a:bodyPr>
              <a:lstStyle/>
              <a:p>
                <a:pPr defTabSz="672161"/>
                <a:endParaRPr lang="en-US" sz="707" dirty="0">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7940448" y="1418006"/>
            <a:ext cx="369336" cy="34359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dirty="0">
                <a:solidFill>
                  <a:prstClr val="black"/>
                </a:solidFill>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4298543" y="2727823"/>
            <a:ext cx="300408" cy="300407"/>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5919670" y="2729654"/>
            <a:ext cx="326400" cy="296747"/>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68580" tIns="34290" rIns="68580" bIns="34290" numCol="1" anchor="t" anchorCtr="0" compatLnSpc="1">
              <a:prstTxWarp prst="textNoShape">
                <a:avLst/>
              </a:prstTxWarp>
            </a:bodyPr>
            <a:lstStyle/>
            <a:p>
              <a:endParaRPr lang="en-US" sz="1050" dirty="0"/>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6109947" y="3699205"/>
            <a:ext cx="459555" cy="364773"/>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5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518884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01930" y="217135"/>
            <a:ext cx="8741880" cy="674749"/>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7714233" y="2328856"/>
            <a:ext cx="1220974" cy="190471"/>
          </a:xfrm>
          <a:prstGeom prst="rect">
            <a:avLst/>
          </a:prstGeom>
          <a:noFill/>
          <a:ln>
            <a:noFill/>
          </a:ln>
        </p:spPr>
        <p:txBody>
          <a:bodyPr lIns="68569" tIns="34275" rIns="68569" bIns="34275" anchor="t" anchorCtr="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8019050" y="1682745"/>
            <a:ext cx="611339" cy="617996"/>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solidFill>
                    <a:srgbClr val="505050"/>
                  </a:solidFill>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68580" tIns="34290" rIns="68580" bIns="34290" numCol="1" anchor="t" anchorCtr="0" compatLnSpc="1">
              <a:prstTxWarp prst="textNoShape">
                <a:avLst/>
              </a:prstTxWarp>
              <a:noAutofit/>
            </a:bodyPr>
            <a:lstStyle/>
            <a:p>
              <a:pPr defTabSz="685800">
                <a:buClrTx/>
                <a:defRPr/>
              </a:pPr>
              <a:endParaRPr lang="en-US" sz="1350" kern="1200" dirty="0">
                <a:solidFill>
                  <a:srgbClr val="505050"/>
                </a:solidFill>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6366036" y="1826756"/>
            <a:ext cx="567380" cy="489039"/>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4882735" y="2330902"/>
            <a:ext cx="1071449" cy="433004"/>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Databricks</a:t>
            </a:r>
          </a:p>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(Spark MLlib, SparkR, </a:t>
            </a:r>
            <a:r>
              <a:rPr lang="en-US" sz="788" dirty="0">
                <a:solidFill>
                  <a:srgbClr val="505050"/>
                </a:solidFill>
                <a:latin typeface="Segoe UI Semibold" panose="020B0702040204020203" pitchFamily="34" charset="0"/>
                <a:cs typeface="Segoe UI Semibold" panose="020B0702040204020203" pitchFamily="34" charset="0"/>
              </a:rPr>
              <a:t>s</a:t>
            </a:r>
            <a:r>
              <a:rPr lang="en-US" sz="788" dirty="0">
                <a:solidFill>
                  <a:srgbClr val="505050"/>
                </a:solidFill>
                <a:latin typeface="Segoe UI Semibold" panose="020B0702040204020203" pitchFamily="34" charset="0"/>
                <a:ea typeface="+mn-ea"/>
                <a:cs typeface="Segoe UI Semibold" panose="020B0702040204020203" pitchFamily="34" charset="0"/>
              </a:rPr>
              <a:t>parklyr)</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5736779" y="2112230"/>
            <a:ext cx="54661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6967734" y="2112230"/>
            <a:ext cx="71719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6085607" y="2330902"/>
            <a:ext cx="1071449"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5418461" y="3024499"/>
            <a:ext cx="2912622" cy="419381"/>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1667365" y="1761755"/>
            <a:ext cx="75575" cy="201084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buClrTx/>
              <a:defRPr/>
            </a:pPr>
            <a:endParaRPr lang="en-US" sz="750" kern="1200" dirty="0">
              <a:solidFill>
                <a:srgbClr val="505050"/>
              </a:solidFill>
              <a:latin typeface="Segoe UI"/>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01931" y="3627940"/>
            <a:ext cx="1224101"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Business / custom apps</a:t>
            </a:r>
          </a:p>
          <a:p>
            <a:pPr algn="ctr" defTabSz="699448">
              <a:defRPr/>
            </a:pPr>
            <a:r>
              <a:rPr lang="en-US" sz="788" dirty="0">
                <a:ea typeface="+mn-ea"/>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01931" y="1930544"/>
            <a:ext cx="1106304" cy="311752"/>
          </a:xfrm>
          <a:prstGeom prst="rect">
            <a:avLst/>
          </a:prstGeom>
          <a:noFill/>
        </p:spPr>
        <p:txBody>
          <a:bodyPr wrap="square" lIns="68580" tIns="34290" rIns="68580" bIns="3429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algn="ctr" defTabSz="699448">
              <a:defRPr/>
            </a:pPr>
            <a:r>
              <a:rPr lang="en-US" sz="788" dirty="0">
                <a:ea typeface="+mn-ea"/>
              </a:rPr>
              <a:t>Logs, files and media</a:t>
            </a:r>
            <a:br>
              <a:rPr lang="en-US" sz="788" dirty="0">
                <a:ea typeface="+mn-ea"/>
              </a:rPr>
            </a:br>
            <a:r>
              <a:rPr lang="en-US" sz="788" dirty="0">
                <a:ea typeface="+mn-ea"/>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3732936" y="2112231"/>
            <a:ext cx="1347590"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7098304" y="3681465"/>
            <a:ext cx="92074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3009016" y="2330902"/>
            <a:ext cx="822464"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3450307" y="3617883"/>
            <a:ext cx="549891" cy="190501"/>
          </a:xfrm>
          <a:prstGeom prst="rect">
            <a:avLst/>
          </a:prstGeom>
          <a:noFill/>
        </p:spPr>
        <p:txBody>
          <a:bodyPr wrap="square" lIns="68580" tIns="34290" rIns="68580" bIns="34290" rtlCol="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rPr>
              <a:t>Polybase</a:t>
            </a:r>
          </a:p>
        </p:txBody>
      </p:sp>
      <p:sp>
        <p:nvSpPr>
          <p:cNvPr id="134" name="Rectangle 133">
            <a:extLst>
              <a:ext uri="{FF2B5EF4-FFF2-40B4-BE49-F238E27FC236}">
                <a16:creationId xmlns:a16="http://schemas.microsoft.com/office/drawing/2014/main" id="{977DD768-FD47-48CD-85E6-8CAADDA0BD91}"/>
              </a:ext>
            </a:extLst>
          </p:cNvPr>
          <p:cNvSpPr/>
          <p:nvPr/>
        </p:nvSpPr>
        <p:spPr>
          <a:xfrm>
            <a:off x="5930017" y="3912009"/>
            <a:ext cx="1446846"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010274" y="2330902"/>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010274" y="3786140"/>
            <a:ext cx="785312" cy="190501"/>
          </a:xfrm>
          <a:prstGeom prst="rect">
            <a:avLst/>
          </a:prstGeom>
          <a:noFill/>
        </p:spPr>
        <p:txBody>
          <a:bodyPr wrap="square" lIns="68580" tIns="34290" rIns="68580" bIns="34290" rtlCol="0">
            <a:spAutoFit/>
          </a:bodyPr>
          <a:lstStyle/>
          <a:p>
            <a:pPr algn="ct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399222" y="3253337"/>
            <a:ext cx="798578" cy="304715"/>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algn="ctr" defTabSz="672161">
                    <a:buClrTx/>
                    <a:defRPr/>
                  </a:pPr>
                  <a:endParaRPr lang="en-US" sz="1324" dirty="0">
                    <a:solidFill>
                      <a:srgbClr val="505050"/>
                    </a:solidFill>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54308" tIns="27155" rIns="54308" bIns="27155" numCol="1" anchor="t" anchorCtr="0" compatLnSpc="1">
                <a:prstTxWarp prst="textNoShape">
                  <a:avLst/>
                </a:prstTxWarp>
              </a:bodyPr>
              <a:lstStyle/>
              <a:p>
                <a:pPr algn="ctr" defTabSz="672032">
                  <a:buClrTx/>
                  <a:defRPr/>
                </a:pPr>
                <a:endParaRPr lang="en-US" sz="707" dirty="0">
                  <a:solidFill>
                    <a:srgbClr val="505050"/>
                  </a:solidFill>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354722" y="1611526"/>
            <a:ext cx="875364" cy="26154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445" fontAlgn="base">
                  <a:spcBef>
                    <a:spcPct val="0"/>
                  </a:spcBef>
                  <a:spcAft>
                    <a:spcPct val="0"/>
                  </a:spcAft>
                  <a:buClrTx/>
                  <a:defRPr/>
                </a:pPr>
                <a:endParaRPr lang="en-US" sz="1176" dirty="0">
                  <a:gradFill>
                    <a:gsLst>
                      <a:gs pos="5439">
                        <a:srgbClr val="F8F8F8"/>
                      </a:gs>
                      <a:gs pos="10000">
                        <a:srgbClr val="F8F8F8"/>
                      </a:gs>
                    </a:gsLst>
                    <a:lin ang="5400000" scaled="0"/>
                  </a:gradFill>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3212413" y="1928772"/>
            <a:ext cx="415670" cy="370665"/>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ctr" anchorCtr="1" forceAA="0" compatLnSpc="1">
              <a:prstTxWarp prst="textNoShape">
                <a:avLst/>
              </a:prstTxWarp>
              <a:noAutofit/>
            </a:bodyPr>
            <a:lstStyle/>
            <a:p>
              <a:pPr algn="ctr" defTabSz="699354" fontAlgn="base">
                <a:lnSpc>
                  <a:spcPct val="90000"/>
                </a:lnSpc>
                <a:spcBef>
                  <a:spcPct val="0"/>
                </a:spcBef>
                <a:spcAft>
                  <a:spcPct val="0"/>
                </a:spcAft>
                <a:buClrTx/>
                <a:defRPr/>
              </a:pPr>
              <a:endParaRPr lang="en-US" sz="450" kern="1200" dirty="0">
                <a:solidFill>
                  <a:srgbClr val="505050"/>
                </a:solidFill>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788" kern="1200" dirty="0">
                <a:gradFill>
                  <a:gsLst>
                    <a:gs pos="0">
                      <a:srgbClr val="FFFFFF"/>
                    </a:gs>
                    <a:gs pos="100000">
                      <a:srgbClr val="FFFFFF"/>
                    </a:gs>
                  </a:gsLst>
                  <a:lin ang="5400000" scaled="0"/>
                </a:gradFill>
                <a:latin typeface="Segoe UI Semilight"/>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6422525" y="3311810"/>
            <a:ext cx="549234" cy="53937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350" kern="1200" dirty="0">
                <a:solidFill>
                  <a:srgbClr val="0078D7"/>
                </a:solidFill>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220928" y="1933848"/>
            <a:ext cx="364003" cy="365590"/>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4350054" y="1591596"/>
            <a:ext cx="980590" cy="2840203"/>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2684982" y="3620541"/>
            <a:ext cx="3575470" cy="431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2684981" y="2114105"/>
            <a:ext cx="41963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1743399" y="2114105"/>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1743399" y="3619292"/>
            <a:ext cx="336089" cy="124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220928" y="3382428"/>
            <a:ext cx="364003" cy="365590"/>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505050"/>
                </a:solidFill>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7774555" y="3971853"/>
            <a:ext cx="1137011" cy="190471"/>
          </a:xfrm>
          <a:prstGeom prst="rect">
            <a:avLst/>
          </a:prstGeom>
          <a:noFill/>
          <a:ln>
            <a:noFill/>
          </a:ln>
        </p:spPr>
        <p:txBody>
          <a:bodyPr wrap="square" lIns="68569" tIns="34275" rIns="68569" bIns="34275" anchor="t" anchorCtr="0">
            <a:spAutoFit/>
          </a:bodyPr>
          <a:lstStyle/>
          <a:p>
            <a:pPr defTabSz="699448">
              <a:buClrTx/>
              <a:defRPr/>
            </a:pPr>
            <a:r>
              <a:rPr lang="en-US" sz="788" dirty="0">
                <a:solidFill>
                  <a:srgbClr val="505050"/>
                </a:solidFill>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8080068" y="3443879"/>
            <a:ext cx="502031" cy="39492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defRPr/>
              </a:pPr>
              <a:endParaRPr lang="en-US" sz="1350" kern="1200" dirty="0">
                <a:solidFill>
                  <a:srgbClr val="505050"/>
                </a:solidFill>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68580" tIns="34290" rIns="68580" bIns="34290" numCol="1" anchor="t" anchorCtr="0" compatLnSpc="1">
                <a:prstTxWarp prst="textNoShape">
                  <a:avLst/>
                </a:prstTxWarp>
              </a:bodyPr>
              <a:lstStyle/>
              <a:p>
                <a:pPr defTabSz="699557">
                  <a:buClrTx/>
                  <a:defRPr/>
                </a:pPr>
                <a:endParaRPr lang="en-US" sz="1350" kern="1200" dirty="0">
                  <a:solidFill>
                    <a:srgbClr val="505050"/>
                  </a:solidFill>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5195232" y="1955491"/>
            <a:ext cx="446456" cy="364251"/>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458059"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6198331" y="1335554"/>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4827551" y="1321966"/>
            <a:ext cx="1033090"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2924394" y="1328024"/>
            <a:ext cx="1044416"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391949">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1834687" y="1321967"/>
            <a:ext cx="1038521"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7802901" y="1333958"/>
            <a:ext cx="1074673" cy="230832"/>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t" anchorCtr="0">
            <a:spAutoFit/>
          </a:bodyPr>
          <a:lstStyle/>
          <a:p>
            <a:pPr algn="ctr" defTabSz="532945">
              <a:spcBef>
                <a:spcPct val="0"/>
              </a:spcBef>
              <a:spcAft>
                <a:spcPct val="35000"/>
              </a:spcAft>
              <a:buClrTx/>
              <a:defRPr/>
            </a:pPr>
            <a:r>
              <a:rPr lang="en-US" sz="1050" dirty="0">
                <a:solidFill>
                  <a:srgbClr val="0078D7"/>
                </a:solidFill>
                <a:latin typeface="Segoe UI Semibold" panose="020B0702040204020203" pitchFamily="34" charset="0"/>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464004" y="1152862"/>
            <a:ext cx="6324414" cy="3197975"/>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5390575" y="2755231"/>
            <a:ext cx="869878" cy="647245"/>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657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396C56-C5C1-448F-8C3E-0B0105275E75}"/>
              </a:ext>
            </a:extLst>
          </p:cNvPr>
          <p:cNvSpPr/>
          <p:nvPr/>
        </p:nvSpPr>
        <p:spPr bwMode="auto">
          <a:xfrm>
            <a:off x="6137009" y="3059138"/>
            <a:ext cx="2599991" cy="187903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endParaRPr lang="en-US" sz="1200" dirty="0">
              <a:solidFill>
                <a:srgbClr val="0078D7"/>
              </a:solidFill>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93E54556-BBC2-4EE0-8DD0-E317E52A714D}"/>
              </a:ext>
            </a:extLst>
          </p:cNvPr>
          <p:cNvSpPr/>
          <p:nvPr/>
        </p:nvSpPr>
        <p:spPr bwMode="auto">
          <a:xfrm>
            <a:off x="6122287" y="884901"/>
            <a:ext cx="2599991" cy="213078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Serve</a:t>
            </a:r>
          </a:p>
        </p:txBody>
      </p:sp>
      <p:sp>
        <p:nvSpPr>
          <p:cNvPr id="5" name="Rectangle 4">
            <a:extLst>
              <a:ext uri="{FF2B5EF4-FFF2-40B4-BE49-F238E27FC236}">
                <a16:creationId xmlns:a16="http://schemas.microsoft.com/office/drawing/2014/main" id="{6B6DF486-B953-4EF1-B27D-97531249711C}"/>
              </a:ext>
            </a:extLst>
          </p:cNvPr>
          <p:cNvSpPr/>
          <p:nvPr/>
        </p:nvSpPr>
        <p:spPr bwMode="auto">
          <a:xfrm>
            <a:off x="2788408" y="894342"/>
            <a:ext cx="1292492"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Store</a:t>
            </a:r>
          </a:p>
        </p:txBody>
      </p:sp>
      <p:sp>
        <p:nvSpPr>
          <p:cNvPr id="6" name="Rectangle 5">
            <a:extLst>
              <a:ext uri="{FF2B5EF4-FFF2-40B4-BE49-F238E27FC236}">
                <a16:creationId xmlns:a16="http://schemas.microsoft.com/office/drawing/2014/main" id="{8BFA2F9D-4098-4830-957E-89988256ACD4}"/>
              </a:ext>
            </a:extLst>
          </p:cNvPr>
          <p:cNvSpPr/>
          <p:nvPr/>
        </p:nvSpPr>
        <p:spPr bwMode="auto">
          <a:xfrm>
            <a:off x="4142168" y="894342"/>
            <a:ext cx="1915977"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Prep and train</a:t>
            </a:r>
          </a:p>
        </p:txBody>
      </p:sp>
      <p:sp>
        <p:nvSpPr>
          <p:cNvPr id="7" name="Rectangle 6">
            <a:extLst>
              <a:ext uri="{FF2B5EF4-FFF2-40B4-BE49-F238E27FC236}">
                <a16:creationId xmlns:a16="http://schemas.microsoft.com/office/drawing/2014/main" id="{D085DED7-6ADA-4219-9C8E-7D161103356E}"/>
              </a:ext>
            </a:extLst>
          </p:cNvPr>
          <p:cNvSpPr/>
          <p:nvPr/>
        </p:nvSpPr>
        <p:spPr bwMode="auto">
          <a:xfrm>
            <a:off x="1441265" y="897338"/>
            <a:ext cx="1289356" cy="4053275"/>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532945">
              <a:spcBef>
                <a:spcPct val="0"/>
              </a:spcBef>
              <a:spcAft>
                <a:spcPct val="35000"/>
              </a:spcAft>
              <a:buClrTx/>
              <a:defRPr/>
            </a:pPr>
            <a:r>
              <a:rPr lang="en-US" sz="1200" dirty="0">
                <a:solidFill>
                  <a:srgbClr val="0078D7"/>
                </a:solidFill>
                <a:latin typeface="Segoe UI Semibold" panose="020B0702040204020203" pitchFamily="34" charset="0"/>
                <a:ea typeface="+mn-ea"/>
                <a:cs typeface="Segoe UI Semibold" panose="020B0702040204020203" pitchFamily="34" charset="0"/>
              </a:rPr>
              <a:t>Ingest</a:t>
            </a:r>
          </a:p>
        </p:txBody>
      </p:sp>
      <p:sp>
        <p:nvSpPr>
          <p:cNvPr id="8" name="Title 1">
            <a:extLst>
              <a:ext uri="{FF2B5EF4-FFF2-40B4-BE49-F238E27FC236}">
                <a16:creationId xmlns:a16="http://schemas.microsoft.com/office/drawing/2014/main" id="{C836D797-2E42-4B64-952E-090B04F6C779}"/>
              </a:ext>
            </a:extLst>
          </p:cNvPr>
          <p:cNvSpPr>
            <a:spLocks noGrp="1"/>
          </p:cNvSpPr>
          <p:nvPr>
            <p:ph type="title"/>
          </p:nvPr>
        </p:nvSpPr>
        <p:spPr>
          <a:xfrm>
            <a:off x="1" y="342900"/>
            <a:ext cx="9143999" cy="415499"/>
          </a:xfrm>
        </p:spPr>
        <p:txBody>
          <a:bodyPr>
            <a:normAutofit fontScale="90000"/>
          </a:bodyPr>
          <a:lstStyle/>
          <a:p>
            <a:r>
              <a:rPr lang="en-US" dirty="0"/>
              <a:t>Modern Data Platform with Azure Databricks</a:t>
            </a:r>
          </a:p>
        </p:txBody>
      </p:sp>
      <p:sp>
        <p:nvSpPr>
          <p:cNvPr id="9" name="Shape 101">
            <a:extLst>
              <a:ext uri="{FF2B5EF4-FFF2-40B4-BE49-F238E27FC236}">
                <a16:creationId xmlns:a16="http://schemas.microsoft.com/office/drawing/2014/main" id="{B2C542D4-F90D-4A8E-8606-643980748B25}"/>
              </a:ext>
            </a:extLst>
          </p:cNvPr>
          <p:cNvSpPr txBox="1"/>
          <p:nvPr/>
        </p:nvSpPr>
        <p:spPr>
          <a:xfrm>
            <a:off x="200060" y="4398809"/>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Batch data</a:t>
            </a:r>
          </a:p>
        </p:txBody>
      </p:sp>
      <p:sp>
        <p:nvSpPr>
          <p:cNvPr id="10" name="Shape 101">
            <a:extLst>
              <a:ext uri="{FF2B5EF4-FFF2-40B4-BE49-F238E27FC236}">
                <a16:creationId xmlns:a16="http://schemas.microsoft.com/office/drawing/2014/main" id="{BFDA978A-03DE-4B13-AE7F-5CF1720689CD}"/>
              </a:ext>
            </a:extLst>
          </p:cNvPr>
          <p:cNvSpPr txBox="1"/>
          <p:nvPr/>
        </p:nvSpPr>
        <p:spPr>
          <a:xfrm>
            <a:off x="200060" y="2112598"/>
            <a:ext cx="907562" cy="121252"/>
          </a:xfrm>
          <a:prstGeom prst="rect">
            <a:avLst/>
          </a:prstGeom>
          <a:noFill/>
          <a:ln>
            <a:noFill/>
          </a:ln>
        </p:spPr>
        <p:txBody>
          <a:bodyPr wrap="square" lIns="0" tIns="0" rIns="0" bIns="0" anchor="t" anchorCtr="0">
            <a:spAutoFit/>
          </a:bodyPr>
          <a:lstStyle/>
          <a:p>
            <a:pPr algn="ctr" defTabSz="699448">
              <a:buClrTx/>
              <a:defRPr/>
            </a:pPr>
            <a:r>
              <a:rPr lang="en-US" sz="788" dirty="0">
                <a:solidFill>
                  <a:srgbClr val="0078D7"/>
                </a:solidFill>
                <a:latin typeface="Segoe UI Semibold" panose="020B0702040204020203" pitchFamily="34" charset="0"/>
                <a:ea typeface="+mn-ea"/>
                <a:cs typeface="Segoe UI Semibold" panose="020B0702040204020203" pitchFamily="34" charset="0"/>
                <a:sym typeface="Calibri"/>
              </a:rPr>
              <a:t>Streaming data</a:t>
            </a:r>
          </a:p>
        </p:txBody>
      </p:sp>
      <p:sp>
        <p:nvSpPr>
          <p:cNvPr id="11" name="Shape 101">
            <a:extLst>
              <a:ext uri="{FF2B5EF4-FFF2-40B4-BE49-F238E27FC236}">
                <a16:creationId xmlns:a16="http://schemas.microsoft.com/office/drawing/2014/main" id="{5F33C812-9AF3-4B8B-9FA5-62899901CCCC}"/>
              </a:ext>
            </a:extLst>
          </p:cNvPr>
          <p:cNvSpPr txBox="1"/>
          <p:nvPr/>
        </p:nvSpPr>
        <p:spPr>
          <a:xfrm>
            <a:off x="6290924" y="1682044"/>
            <a:ext cx="867618"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Kubernetes service</a:t>
            </a:r>
          </a:p>
        </p:txBody>
      </p:sp>
      <p:sp>
        <p:nvSpPr>
          <p:cNvPr id="12" name="Shape 101">
            <a:extLst>
              <a:ext uri="{FF2B5EF4-FFF2-40B4-BE49-F238E27FC236}">
                <a16:creationId xmlns:a16="http://schemas.microsoft.com/office/drawing/2014/main" id="{57872767-6FEA-4563-AE10-979D69BF6CBB}"/>
              </a:ext>
            </a:extLst>
          </p:cNvPr>
          <p:cNvSpPr txBox="1"/>
          <p:nvPr/>
        </p:nvSpPr>
        <p:spPr>
          <a:xfrm>
            <a:off x="8170379" y="3481895"/>
            <a:ext cx="389530" cy="121252"/>
          </a:xfrm>
          <a:prstGeom prst="rect">
            <a:avLst/>
          </a:prstGeom>
          <a:noFill/>
          <a:ln>
            <a:noFill/>
          </a:ln>
        </p:spPr>
        <p:txBody>
          <a:bodyPr wrap="non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Power BI</a:t>
            </a:r>
          </a:p>
        </p:txBody>
      </p:sp>
      <p:sp>
        <p:nvSpPr>
          <p:cNvPr id="13" name="Shape 101">
            <a:extLst>
              <a:ext uri="{FF2B5EF4-FFF2-40B4-BE49-F238E27FC236}">
                <a16:creationId xmlns:a16="http://schemas.microsoft.com/office/drawing/2014/main" id="{A2060C5D-D803-4BE4-872A-BD85384D9966}"/>
              </a:ext>
            </a:extLst>
          </p:cNvPr>
          <p:cNvSpPr txBox="1"/>
          <p:nvPr/>
        </p:nvSpPr>
        <p:spPr>
          <a:xfrm>
            <a:off x="7902562" y="4476363"/>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analysis services</a:t>
            </a:r>
          </a:p>
        </p:txBody>
      </p:sp>
      <p:sp>
        <p:nvSpPr>
          <p:cNvPr id="14" name="Shape 101">
            <a:extLst>
              <a:ext uri="{FF2B5EF4-FFF2-40B4-BE49-F238E27FC236}">
                <a16:creationId xmlns:a16="http://schemas.microsoft.com/office/drawing/2014/main" id="{7EA9FF5B-0699-4AFB-8B12-FA28BFAE97FD}"/>
              </a:ext>
            </a:extLst>
          </p:cNvPr>
          <p:cNvSpPr txBox="1"/>
          <p:nvPr/>
        </p:nvSpPr>
        <p:spPr>
          <a:xfrm>
            <a:off x="6219486" y="4502905"/>
            <a:ext cx="817123" cy="314273"/>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defTabSz="699448">
              <a:defRPr/>
            </a:pPr>
            <a:r>
              <a:rPr lang="en-US" sz="788" dirty="0">
                <a:ea typeface="+mn-ea"/>
                <a:sym typeface="Calibri"/>
              </a:rPr>
              <a:t>Azure SQL data warehouse</a:t>
            </a:r>
          </a:p>
        </p:txBody>
      </p:sp>
      <p:sp>
        <p:nvSpPr>
          <p:cNvPr id="15" name="Shape 101">
            <a:extLst>
              <a:ext uri="{FF2B5EF4-FFF2-40B4-BE49-F238E27FC236}">
                <a16:creationId xmlns:a16="http://schemas.microsoft.com/office/drawing/2014/main" id="{45F29A9A-AA94-49C7-AE4C-C52229FF3DC1}"/>
              </a:ext>
            </a:extLst>
          </p:cNvPr>
          <p:cNvSpPr txBox="1"/>
          <p:nvPr/>
        </p:nvSpPr>
        <p:spPr>
          <a:xfrm>
            <a:off x="6289181" y="2665106"/>
            <a:ext cx="907795" cy="214614"/>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Cosmos DB, SQL DB</a:t>
            </a:r>
          </a:p>
        </p:txBody>
      </p:sp>
      <p:sp>
        <p:nvSpPr>
          <p:cNvPr id="16" name="Shape 101">
            <a:extLst>
              <a:ext uri="{FF2B5EF4-FFF2-40B4-BE49-F238E27FC236}">
                <a16:creationId xmlns:a16="http://schemas.microsoft.com/office/drawing/2014/main" id="{5FD8EE8B-3CF3-4AD5-BA67-CBB4422198F4}"/>
              </a:ext>
            </a:extLst>
          </p:cNvPr>
          <p:cNvSpPr txBox="1"/>
          <p:nvPr/>
        </p:nvSpPr>
        <p:spPr>
          <a:xfrm>
            <a:off x="2899928" y="4593174"/>
            <a:ext cx="1095816"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Lake Storage</a:t>
            </a:r>
          </a:p>
        </p:txBody>
      </p:sp>
      <p:sp>
        <p:nvSpPr>
          <p:cNvPr id="17" name="Shape 101">
            <a:extLst>
              <a:ext uri="{FF2B5EF4-FFF2-40B4-BE49-F238E27FC236}">
                <a16:creationId xmlns:a16="http://schemas.microsoft.com/office/drawing/2014/main" id="{6675A04D-142C-4E66-9C3A-AF1B0C77DBAB}"/>
              </a:ext>
            </a:extLst>
          </p:cNvPr>
          <p:cNvSpPr txBox="1"/>
          <p:nvPr/>
        </p:nvSpPr>
        <p:spPr>
          <a:xfrm>
            <a:off x="1454945" y="4528338"/>
            <a:ext cx="1000527" cy="205327"/>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Azure Data Factory</a:t>
            </a:r>
          </a:p>
        </p:txBody>
      </p:sp>
      <p:sp>
        <p:nvSpPr>
          <p:cNvPr id="18" name="Shape 101">
            <a:extLst>
              <a:ext uri="{FF2B5EF4-FFF2-40B4-BE49-F238E27FC236}">
                <a16:creationId xmlns:a16="http://schemas.microsoft.com/office/drawing/2014/main" id="{6F22ED2C-9E43-4CE0-ABBD-2ED6BE8E5748}"/>
              </a:ext>
            </a:extLst>
          </p:cNvPr>
          <p:cNvSpPr txBox="1"/>
          <p:nvPr/>
        </p:nvSpPr>
        <p:spPr>
          <a:xfrm>
            <a:off x="1910469" y="1850128"/>
            <a:ext cx="754961" cy="258058"/>
          </a:xfrm>
          <a:prstGeom prst="rect">
            <a:avLst/>
          </a:prstGeom>
          <a:noFill/>
          <a:ln>
            <a:noFill/>
          </a:ln>
        </p:spPr>
        <p:txBody>
          <a:bodyPr wrap="square" lIns="0" tIns="0" rIns="0" bIns="0" anchor="t" anchorCtr="0">
            <a:noAutofit/>
          </a:bodyPr>
          <a:lstStyle/>
          <a:p>
            <a:pPr defTabSz="699448">
              <a:buClrTx/>
              <a:defRPr/>
            </a:pPr>
            <a:r>
              <a:rPr lang="en-US" sz="788" dirty="0">
                <a:latin typeface="Segoe UI"/>
                <a:ea typeface="+mn-ea"/>
                <a:cs typeface="Segoe UI Semibold" panose="020B0702040204020203" pitchFamily="34" charset="0"/>
                <a:sym typeface="Calibri"/>
              </a:rPr>
              <a:t>Azure Event Hubs</a:t>
            </a:r>
          </a:p>
        </p:txBody>
      </p:sp>
      <p:cxnSp>
        <p:nvCxnSpPr>
          <p:cNvPr id="19" name="Straight Connector 18">
            <a:extLst>
              <a:ext uri="{FF2B5EF4-FFF2-40B4-BE49-F238E27FC236}">
                <a16:creationId xmlns:a16="http://schemas.microsoft.com/office/drawing/2014/main" id="{AF803D45-F0BA-4317-9423-7BB8BF75B507}"/>
              </a:ext>
            </a:extLst>
          </p:cNvPr>
          <p:cNvCxnSpPr>
            <a:cxnSpLocks/>
          </p:cNvCxnSpPr>
          <p:nvPr/>
        </p:nvCxnSpPr>
        <p:spPr>
          <a:xfrm flipH="1" flipV="1">
            <a:off x="8382701" y="3646531"/>
            <a:ext cx="1282" cy="400518"/>
          </a:xfrm>
          <a:prstGeom prst="line">
            <a:avLst/>
          </a:prstGeom>
          <a:noFill/>
          <a:ln w="19050" cap="flat" cmpd="sng" algn="ctr">
            <a:solidFill>
              <a:schemeClr val="accent1"/>
            </a:solidFill>
            <a:prstDash val="sysDash"/>
            <a:headEnd type="none" w="med" len="med"/>
            <a:tailEnd type="triangle" w="med" len="med"/>
          </a:ln>
          <a:effectLst/>
        </p:spPr>
      </p:cxnSp>
      <p:cxnSp>
        <p:nvCxnSpPr>
          <p:cNvPr id="20" name="Straight Connector 19">
            <a:extLst>
              <a:ext uri="{FF2B5EF4-FFF2-40B4-BE49-F238E27FC236}">
                <a16:creationId xmlns:a16="http://schemas.microsoft.com/office/drawing/2014/main" id="{D1AFB769-C57A-440A-882F-7FFB1E5C0D77}"/>
              </a:ext>
            </a:extLst>
          </p:cNvPr>
          <p:cNvCxnSpPr>
            <a:cxnSpLocks/>
          </p:cNvCxnSpPr>
          <p:nvPr/>
        </p:nvCxnSpPr>
        <p:spPr>
          <a:xfrm>
            <a:off x="6901714" y="4268248"/>
            <a:ext cx="1057658" cy="1367"/>
          </a:xfrm>
          <a:prstGeom prst="line">
            <a:avLst/>
          </a:prstGeom>
          <a:noFill/>
          <a:ln w="19050" cap="flat" cmpd="sng" algn="ctr">
            <a:solidFill>
              <a:schemeClr val="accent1"/>
            </a:solidFill>
            <a:prstDash val="sysDash"/>
            <a:headEnd type="none" w="med" len="med"/>
            <a:tailEnd type="triangle" w="med" len="med"/>
          </a:ln>
          <a:effectLst/>
        </p:spPr>
      </p:cxnSp>
      <p:cxnSp>
        <p:nvCxnSpPr>
          <p:cNvPr id="21" name="Straight Connector 20">
            <a:extLst>
              <a:ext uri="{FF2B5EF4-FFF2-40B4-BE49-F238E27FC236}">
                <a16:creationId xmlns:a16="http://schemas.microsoft.com/office/drawing/2014/main" id="{5F7C7E65-FEC7-46DF-91EB-A69F8AABCED7}"/>
              </a:ext>
            </a:extLst>
          </p:cNvPr>
          <p:cNvCxnSpPr>
            <a:cxnSpLocks/>
          </p:cNvCxnSpPr>
          <p:nvPr/>
        </p:nvCxnSpPr>
        <p:spPr>
          <a:xfrm>
            <a:off x="3902698" y="4242064"/>
            <a:ext cx="2330807" cy="6821"/>
          </a:xfrm>
          <a:prstGeom prst="line">
            <a:avLst/>
          </a:prstGeom>
          <a:noFill/>
          <a:ln w="19050" cap="flat" cmpd="sng" algn="ctr">
            <a:solidFill>
              <a:schemeClr val="accent1"/>
            </a:solidFill>
            <a:prstDash val="sysDash"/>
            <a:headEnd type="none" w="med" len="med"/>
            <a:tailEnd type="triangle" w="med" len="med"/>
          </a:ln>
          <a:effectLst/>
        </p:spPr>
      </p:cxnSp>
      <p:sp>
        <p:nvSpPr>
          <p:cNvPr id="22" name="Freeform: Shape 21">
            <a:extLst>
              <a:ext uri="{FF2B5EF4-FFF2-40B4-BE49-F238E27FC236}">
                <a16:creationId xmlns:a16="http://schemas.microsoft.com/office/drawing/2014/main" id="{8F0A98D4-C226-4EC2-B67C-1676E83F9CE8}"/>
              </a:ext>
            </a:extLst>
          </p:cNvPr>
          <p:cNvSpPr/>
          <p:nvPr/>
        </p:nvSpPr>
        <p:spPr bwMode="auto">
          <a:xfrm>
            <a:off x="5052232" y="3525195"/>
            <a:ext cx="1181273" cy="621268"/>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342900">
              <a:buClrTx/>
              <a:defRPr/>
            </a:pPr>
            <a:endParaRPr lang="en-IN" sz="2400" dirty="0">
              <a:solidFill>
                <a:srgbClr val="505050"/>
              </a:solidFill>
              <a:latin typeface="Segoe UI"/>
              <a:ea typeface="+mn-ea"/>
              <a:cs typeface="+mn-cs"/>
            </a:endParaRPr>
          </a:p>
        </p:txBody>
      </p:sp>
      <p:cxnSp>
        <p:nvCxnSpPr>
          <p:cNvPr id="23" name="Straight Connector 22">
            <a:extLst>
              <a:ext uri="{FF2B5EF4-FFF2-40B4-BE49-F238E27FC236}">
                <a16:creationId xmlns:a16="http://schemas.microsoft.com/office/drawing/2014/main" id="{D66AEEAC-49B3-45CC-98EE-F724E4E1722D}"/>
              </a:ext>
            </a:extLst>
          </p:cNvPr>
          <p:cNvCxnSpPr>
            <a:cxnSpLocks/>
          </p:cNvCxnSpPr>
          <p:nvPr/>
        </p:nvCxnSpPr>
        <p:spPr>
          <a:xfrm>
            <a:off x="2307679" y="4242064"/>
            <a:ext cx="824168" cy="5054"/>
          </a:xfrm>
          <a:prstGeom prst="line">
            <a:avLst/>
          </a:prstGeom>
          <a:noFill/>
          <a:ln w="19050" cap="flat" cmpd="sng" algn="ctr">
            <a:solidFill>
              <a:schemeClr val="accent1"/>
            </a:solidFill>
            <a:prstDash val="sysDash"/>
            <a:headEnd type="none" w="med" len="med"/>
            <a:tailEnd type="triangle" w="med" len="med"/>
          </a:ln>
          <a:effectLst/>
        </p:spPr>
      </p:cxnSp>
      <p:cxnSp>
        <p:nvCxnSpPr>
          <p:cNvPr id="24" name="Straight Connector 23">
            <a:extLst>
              <a:ext uri="{FF2B5EF4-FFF2-40B4-BE49-F238E27FC236}">
                <a16:creationId xmlns:a16="http://schemas.microsoft.com/office/drawing/2014/main" id="{1C6A13A8-2DCA-4A68-B48F-5E8B1AA9EE15}"/>
              </a:ext>
            </a:extLst>
          </p:cNvPr>
          <p:cNvCxnSpPr>
            <a:cxnSpLocks/>
          </p:cNvCxnSpPr>
          <p:nvPr/>
        </p:nvCxnSpPr>
        <p:spPr>
          <a:xfrm flipV="1">
            <a:off x="1012372" y="4242064"/>
            <a:ext cx="617170" cy="6821"/>
          </a:xfrm>
          <a:prstGeom prst="line">
            <a:avLst/>
          </a:prstGeom>
          <a:noFill/>
          <a:ln w="19050" cap="flat" cmpd="sng" algn="ctr">
            <a:solidFill>
              <a:schemeClr val="accent1"/>
            </a:solidFill>
            <a:prstDash val="sysDash"/>
            <a:headEnd type="none" w="med" len="med"/>
            <a:tailEnd type="triangle" w="med" len="med"/>
          </a:ln>
          <a:effectLst/>
        </p:spPr>
      </p:cxnSp>
      <p:cxnSp>
        <p:nvCxnSpPr>
          <p:cNvPr id="25" name="Straight Connector 24">
            <a:extLst>
              <a:ext uri="{FF2B5EF4-FFF2-40B4-BE49-F238E27FC236}">
                <a16:creationId xmlns:a16="http://schemas.microsoft.com/office/drawing/2014/main" id="{C7ADD2A3-E7DB-4660-B8BB-0F367FDE1D52}"/>
              </a:ext>
            </a:extLst>
          </p:cNvPr>
          <p:cNvCxnSpPr>
            <a:cxnSpLocks/>
          </p:cNvCxnSpPr>
          <p:nvPr/>
        </p:nvCxnSpPr>
        <p:spPr>
          <a:xfrm>
            <a:off x="3344158" y="3025129"/>
            <a:ext cx="20492" cy="992822"/>
          </a:xfrm>
          <a:prstGeom prst="line">
            <a:avLst/>
          </a:prstGeom>
          <a:noFill/>
          <a:ln w="19050" cap="flat" cmpd="sng" algn="ctr">
            <a:solidFill>
              <a:schemeClr val="accent1"/>
            </a:solidFill>
            <a:prstDash val="sysDash"/>
            <a:headEnd type="none" w="med" len="med"/>
            <a:tailEnd type="triangle" w="med" len="med"/>
          </a:ln>
          <a:effectLst/>
        </p:spPr>
      </p:cxnSp>
      <p:cxnSp>
        <p:nvCxnSpPr>
          <p:cNvPr id="26" name="Straight Connector 25">
            <a:extLst>
              <a:ext uri="{FF2B5EF4-FFF2-40B4-BE49-F238E27FC236}">
                <a16:creationId xmlns:a16="http://schemas.microsoft.com/office/drawing/2014/main" id="{799B1C12-33C2-4A97-9063-E6C8F414B54D}"/>
              </a:ext>
            </a:extLst>
          </p:cNvPr>
          <p:cNvCxnSpPr>
            <a:cxnSpLocks/>
          </p:cNvCxnSpPr>
          <p:nvPr/>
        </p:nvCxnSpPr>
        <p:spPr>
          <a:xfrm flipV="1">
            <a:off x="1210389" y="1986531"/>
            <a:ext cx="337964" cy="1"/>
          </a:xfrm>
          <a:prstGeom prst="line">
            <a:avLst/>
          </a:prstGeom>
          <a:noFill/>
          <a:ln w="19050" cap="flat" cmpd="sng" algn="ctr">
            <a:solidFill>
              <a:schemeClr val="accent1"/>
            </a:solidFill>
            <a:prstDash val="sysDash"/>
            <a:headEnd type="none" w="med" len="med"/>
            <a:tailEnd type="triangle" w="med" len="med"/>
          </a:ln>
          <a:effectLst/>
        </p:spPr>
      </p:cxnSp>
      <p:sp>
        <p:nvSpPr>
          <p:cNvPr id="27" name="Freeform: Shape 26">
            <a:extLst>
              <a:ext uri="{FF2B5EF4-FFF2-40B4-BE49-F238E27FC236}">
                <a16:creationId xmlns:a16="http://schemas.microsoft.com/office/drawing/2014/main" id="{7C47FA00-D0C6-451E-B1F9-C8AE83BA0DD4}"/>
              </a:ext>
            </a:extLst>
          </p:cNvPr>
          <p:cNvSpPr/>
          <p:nvPr/>
        </p:nvSpPr>
        <p:spPr bwMode="auto">
          <a:xfrm>
            <a:off x="5021155" y="1572769"/>
            <a:ext cx="1212350" cy="665022"/>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algn="ctr" defTabSz="685800">
              <a:buClrTx/>
              <a:defRPr/>
            </a:pPr>
            <a:endParaRPr lang="en-IN" sz="1350" dirty="0">
              <a:solidFill>
                <a:srgbClr val="505050"/>
              </a:solidFill>
              <a:latin typeface="Segoe UI Semilight"/>
              <a:ea typeface="+mn-ea"/>
              <a:cs typeface="+mn-cs"/>
            </a:endParaRPr>
          </a:p>
        </p:txBody>
      </p:sp>
      <p:sp>
        <p:nvSpPr>
          <p:cNvPr id="28" name="Freeform: Shape 27">
            <a:extLst>
              <a:ext uri="{FF2B5EF4-FFF2-40B4-BE49-F238E27FC236}">
                <a16:creationId xmlns:a16="http://schemas.microsoft.com/office/drawing/2014/main" id="{7C017B7A-8AA0-4D0D-A7F0-93E6A1CE088D}"/>
              </a:ext>
            </a:extLst>
          </p:cNvPr>
          <p:cNvSpPr/>
          <p:nvPr/>
        </p:nvSpPr>
        <p:spPr bwMode="auto">
          <a:xfrm>
            <a:off x="2544498" y="1983535"/>
            <a:ext cx="1747179" cy="1041595"/>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algn="ctr" defTabSz="685800">
              <a:buClrTx/>
              <a:defRPr/>
            </a:pPr>
            <a:endParaRPr lang="en-IN" sz="1350" kern="1200" dirty="0">
              <a:solidFill>
                <a:srgbClr val="505050"/>
              </a:solidFill>
              <a:latin typeface="Segoe UI Semilight"/>
              <a:ea typeface="+mn-ea"/>
              <a:cs typeface="+mn-cs"/>
            </a:endParaRPr>
          </a:p>
        </p:txBody>
      </p:sp>
      <p:grpSp>
        <p:nvGrpSpPr>
          <p:cNvPr id="29" name="Group 28">
            <a:extLst>
              <a:ext uri="{FF2B5EF4-FFF2-40B4-BE49-F238E27FC236}">
                <a16:creationId xmlns:a16="http://schemas.microsoft.com/office/drawing/2014/main" id="{D4FE2444-7D5D-41E1-ADCD-39BEB7EDF924}"/>
              </a:ext>
            </a:extLst>
          </p:cNvPr>
          <p:cNvGrpSpPr/>
          <p:nvPr/>
        </p:nvGrpSpPr>
        <p:grpSpPr>
          <a:xfrm>
            <a:off x="8145292" y="4059928"/>
            <a:ext cx="432840" cy="336001"/>
            <a:chOff x="9971054" y="1093656"/>
            <a:chExt cx="429171" cy="333150"/>
          </a:xfrm>
          <a:solidFill>
            <a:schemeClr val="accent2"/>
          </a:solidFill>
        </p:grpSpPr>
        <p:sp>
          <p:nvSpPr>
            <p:cNvPr id="30" name="Freeform: Shape 571">
              <a:extLst>
                <a:ext uri="{FF2B5EF4-FFF2-40B4-BE49-F238E27FC236}">
                  <a16:creationId xmlns:a16="http://schemas.microsoft.com/office/drawing/2014/main" id="{558C677D-BFE4-4CAD-93CD-6DA4DE180922}"/>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1" name="Freeform: Shape 572">
              <a:extLst>
                <a:ext uri="{FF2B5EF4-FFF2-40B4-BE49-F238E27FC236}">
                  <a16:creationId xmlns:a16="http://schemas.microsoft.com/office/drawing/2014/main" id="{C82522BF-1240-477C-8133-56881AB2278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2" name="Freeform: Shape 573">
              <a:extLst>
                <a:ext uri="{FF2B5EF4-FFF2-40B4-BE49-F238E27FC236}">
                  <a16:creationId xmlns:a16="http://schemas.microsoft.com/office/drawing/2014/main" id="{126A37C4-1807-401D-8E50-0A7502537C6C}"/>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3" name="Freeform: Shape 574">
              <a:extLst>
                <a:ext uri="{FF2B5EF4-FFF2-40B4-BE49-F238E27FC236}">
                  <a16:creationId xmlns:a16="http://schemas.microsoft.com/office/drawing/2014/main" id="{8668A71C-B6B8-40EC-AF31-43C50EED8304}"/>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4" name="Freeform: Shape 575">
              <a:extLst>
                <a:ext uri="{FF2B5EF4-FFF2-40B4-BE49-F238E27FC236}">
                  <a16:creationId xmlns:a16="http://schemas.microsoft.com/office/drawing/2014/main" id="{A2299A40-D525-4357-91B5-A5D0BF59BF60}"/>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5" name="Freeform: Shape 576">
              <a:extLst>
                <a:ext uri="{FF2B5EF4-FFF2-40B4-BE49-F238E27FC236}">
                  <a16:creationId xmlns:a16="http://schemas.microsoft.com/office/drawing/2014/main" id="{0A8AB775-306E-4093-B32A-D192BAAFE71F}"/>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sp>
          <p:nvSpPr>
            <p:cNvPr id="36" name="Freeform: Shape 577">
              <a:extLst>
                <a:ext uri="{FF2B5EF4-FFF2-40B4-BE49-F238E27FC236}">
                  <a16:creationId xmlns:a16="http://schemas.microsoft.com/office/drawing/2014/main" id="{3CDF476E-E1AC-4B13-8EBE-4A230EA74C4D}"/>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defTabSz="342900">
                <a:buClrTx/>
                <a:defRPr/>
              </a:pPr>
              <a:endParaRPr lang="en-US" sz="2400" dirty="0">
                <a:latin typeface="Segoe UI"/>
                <a:ea typeface="+mn-ea"/>
                <a:cs typeface="+mn-cs"/>
              </a:endParaRPr>
            </a:p>
          </p:txBody>
        </p:sp>
      </p:grpSp>
      <p:sp>
        <p:nvSpPr>
          <p:cNvPr id="37" name="Freeform: Shape 282">
            <a:extLst>
              <a:ext uri="{FF2B5EF4-FFF2-40B4-BE49-F238E27FC236}">
                <a16:creationId xmlns:a16="http://schemas.microsoft.com/office/drawing/2014/main" id="{B72A4C73-AE5B-409E-B36B-A7102740708F}"/>
              </a:ext>
            </a:extLst>
          </p:cNvPr>
          <p:cNvSpPr/>
          <p:nvPr/>
        </p:nvSpPr>
        <p:spPr>
          <a:xfrm>
            <a:off x="8189141" y="3169872"/>
            <a:ext cx="352004" cy="260483"/>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2"/>
          </a:solidFill>
          <a:ln w="9525" cap="flat">
            <a:noFill/>
            <a:prstDash val="solid"/>
            <a:miter/>
          </a:ln>
        </p:spPr>
        <p:txBody>
          <a:bodyPr rtlCol="0" anchor="ctr"/>
          <a:lstStyle/>
          <a:p>
            <a:pPr defTabSz="685800">
              <a:buClrTx/>
              <a:defRPr/>
            </a:pPr>
            <a:endParaRPr lang="en-US" sz="1350" dirty="0">
              <a:latin typeface="Segoe UI Semilight"/>
              <a:ea typeface="+mn-ea"/>
              <a:cs typeface="+mn-cs"/>
            </a:endParaRPr>
          </a:p>
        </p:txBody>
      </p:sp>
      <p:grpSp>
        <p:nvGrpSpPr>
          <p:cNvPr id="38" name="Group 37">
            <a:extLst>
              <a:ext uri="{FF2B5EF4-FFF2-40B4-BE49-F238E27FC236}">
                <a16:creationId xmlns:a16="http://schemas.microsoft.com/office/drawing/2014/main" id="{15C19C37-53E1-4EF5-BB66-C2AE62662D67}"/>
              </a:ext>
            </a:extLst>
          </p:cNvPr>
          <p:cNvGrpSpPr>
            <a:grpSpLocks noChangeAspect="1"/>
          </p:cNvGrpSpPr>
          <p:nvPr/>
        </p:nvGrpSpPr>
        <p:grpSpPr>
          <a:xfrm>
            <a:off x="1576987" y="1739126"/>
            <a:ext cx="291221" cy="480060"/>
            <a:chOff x="2397618" y="3224414"/>
            <a:chExt cx="395274" cy="642676"/>
          </a:xfrm>
          <a:solidFill>
            <a:schemeClr val="accent2"/>
          </a:solidFill>
        </p:grpSpPr>
        <p:sp>
          <p:nvSpPr>
            <p:cNvPr id="39" name="Circle: Hollow 284">
              <a:extLst>
                <a:ext uri="{FF2B5EF4-FFF2-40B4-BE49-F238E27FC236}">
                  <a16:creationId xmlns:a16="http://schemas.microsoft.com/office/drawing/2014/main" id="{694ECBC4-48C6-406E-B08D-4F7B462E379E}"/>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0" name="Circle: Hollow 285">
              <a:extLst>
                <a:ext uri="{FF2B5EF4-FFF2-40B4-BE49-F238E27FC236}">
                  <a16:creationId xmlns:a16="http://schemas.microsoft.com/office/drawing/2014/main" id="{F3A89E88-0C79-4F11-966B-8F688AFD0390}"/>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1" name="Circle: Hollow 286">
              <a:extLst>
                <a:ext uri="{FF2B5EF4-FFF2-40B4-BE49-F238E27FC236}">
                  <a16:creationId xmlns:a16="http://schemas.microsoft.com/office/drawing/2014/main" id="{F5014AAD-7DC2-4C5E-BD67-65DCF2BB0E8B}"/>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2" name="Circle: Hollow 287">
              <a:extLst>
                <a:ext uri="{FF2B5EF4-FFF2-40B4-BE49-F238E27FC236}">
                  <a16:creationId xmlns:a16="http://schemas.microsoft.com/office/drawing/2014/main" id="{F48FA871-B79D-49F7-9D46-36A95443DFA1}"/>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3" name="Circle: Hollow 288">
              <a:extLst>
                <a:ext uri="{FF2B5EF4-FFF2-40B4-BE49-F238E27FC236}">
                  <a16:creationId xmlns:a16="http://schemas.microsoft.com/office/drawing/2014/main" id="{D6670E39-5C76-4DE3-82F7-FA84033D9FFE}"/>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A6B36695-0F40-45F8-9EED-3D64C25E33B1}"/>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1CECFA6-3FFC-418E-8004-49BF7B5A1A17}"/>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AA8A91FB-B79C-4443-B9AB-8A2AB8698BC6}"/>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BEA512F2-DAD6-45F2-8C1F-E8FB512BE67F}"/>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buClrTx/>
                <a:defRPr/>
              </a:pPr>
              <a:endParaRPr lang="en-IN" sz="1800" dirty="0">
                <a:latin typeface="Segoe UI Semilight"/>
                <a:ea typeface="Segoe UI" pitchFamily="34" charset="0"/>
                <a:cs typeface="Segoe UI" pitchFamily="34" charset="0"/>
              </a:endParaRPr>
            </a:p>
          </p:txBody>
        </p:sp>
      </p:grpSp>
      <p:pic>
        <p:nvPicPr>
          <p:cNvPr id="48" name="Graphic 30">
            <a:extLst>
              <a:ext uri="{FF2B5EF4-FFF2-40B4-BE49-F238E27FC236}">
                <a16:creationId xmlns:a16="http://schemas.microsoft.com/office/drawing/2014/main" id="{E34F10EC-B1F3-4834-8E4F-87BD2ACD0BE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90011" y="3318314"/>
            <a:ext cx="146874" cy="146874"/>
          </a:xfrm>
          <a:prstGeom prst="rect">
            <a:avLst/>
          </a:prstGeom>
        </p:spPr>
      </p:pic>
      <p:grpSp>
        <p:nvGrpSpPr>
          <p:cNvPr id="49" name="Group 48">
            <a:extLst>
              <a:ext uri="{FF2B5EF4-FFF2-40B4-BE49-F238E27FC236}">
                <a16:creationId xmlns:a16="http://schemas.microsoft.com/office/drawing/2014/main" id="{293A5315-F127-4B46-9656-C4B9BE7DD0A7}"/>
              </a:ext>
            </a:extLst>
          </p:cNvPr>
          <p:cNvGrpSpPr>
            <a:grpSpLocks noChangeAspect="1"/>
          </p:cNvGrpSpPr>
          <p:nvPr/>
        </p:nvGrpSpPr>
        <p:grpSpPr>
          <a:xfrm>
            <a:off x="6559162" y="1433231"/>
            <a:ext cx="267968" cy="198948"/>
            <a:chOff x="-219366" y="4364127"/>
            <a:chExt cx="678219" cy="503526"/>
          </a:xfrm>
          <a:solidFill>
            <a:schemeClr val="accent2"/>
          </a:solidFill>
        </p:grpSpPr>
        <p:sp>
          <p:nvSpPr>
            <p:cNvPr id="50" name="Freeform: Shape 361">
              <a:extLst>
                <a:ext uri="{FF2B5EF4-FFF2-40B4-BE49-F238E27FC236}">
                  <a16:creationId xmlns:a16="http://schemas.microsoft.com/office/drawing/2014/main" id="{763A16A2-C310-4893-B6C4-A27DDFF77680}"/>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1" name="Freeform: Shape 362">
              <a:extLst>
                <a:ext uri="{FF2B5EF4-FFF2-40B4-BE49-F238E27FC236}">
                  <a16:creationId xmlns:a16="http://schemas.microsoft.com/office/drawing/2014/main" id="{DD1F6FBF-E862-4BC6-99F8-A2AA4999EE3B}"/>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2" name="Freeform: Shape 363">
              <a:extLst>
                <a:ext uri="{FF2B5EF4-FFF2-40B4-BE49-F238E27FC236}">
                  <a16:creationId xmlns:a16="http://schemas.microsoft.com/office/drawing/2014/main" id="{BEEFAC0C-788D-492E-97BD-BCA1C8F29650}"/>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3" name="Freeform: Shape 364">
              <a:extLst>
                <a:ext uri="{FF2B5EF4-FFF2-40B4-BE49-F238E27FC236}">
                  <a16:creationId xmlns:a16="http://schemas.microsoft.com/office/drawing/2014/main" id="{89089D19-2358-4DE3-971A-1846C3511F7E}"/>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4" name="Freeform: Shape 365">
              <a:extLst>
                <a:ext uri="{FF2B5EF4-FFF2-40B4-BE49-F238E27FC236}">
                  <a16:creationId xmlns:a16="http://schemas.microsoft.com/office/drawing/2014/main" id="{DA2228CF-00B9-4776-9B07-D73078D8A54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5" name="Freeform: Shape 366">
              <a:extLst>
                <a:ext uri="{FF2B5EF4-FFF2-40B4-BE49-F238E27FC236}">
                  <a16:creationId xmlns:a16="http://schemas.microsoft.com/office/drawing/2014/main" id="{B049B9E2-6C0A-44E7-992C-57D11E6D6636}"/>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6" name="Freeform: Shape 367">
              <a:extLst>
                <a:ext uri="{FF2B5EF4-FFF2-40B4-BE49-F238E27FC236}">
                  <a16:creationId xmlns:a16="http://schemas.microsoft.com/office/drawing/2014/main" id="{4E0B65E2-FE1E-4907-94D1-B41897F911FF}"/>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7" name="Freeform: Shape 368">
              <a:extLst>
                <a:ext uri="{FF2B5EF4-FFF2-40B4-BE49-F238E27FC236}">
                  <a16:creationId xmlns:a16="http://schemas.microsoft.com/office/drawing/2014/main" id="{826E736D-C9A5-4768-81D3-E2F3C6F12EF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8" name="Freeform: Shape 369">
              <a:extLst>
                <a:ext uri="{FF2B5EF4-FFF2-40B4-BE49-F238E27FC236}">
                  <a16:creationId xmlns:a16="http://schemas.microsoft.com/office/drawing/2014/main" id="{191B38E3-6294-4BA6-A2E4-0ABAA36C75D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59" name="Freeform: Shape 370">
              <a:extLst>
                <a:ext uri="{FF2B5EF4-FFF2-40B4-BE49-F238E27FC236}">
                  <a16:creationId xmlns:a16="http://schemas.microsoft.com/office/drawing/2014/main" id="{E83705A6-A8F8-47D8-A102-932E7191C30A}"/>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0" name="Freeform: Shape 371">
              <a:extLst>
                <a:ext uri="{FF2B5EF4-FFF2-40B4-BE49-F238E27FC236}">
                  <a16:creationId xmlns:a16="http://schemas.microsoft.com/office/drawing/2014/main" id="{BBA5527C-A29D-492D-9C13-11869BDE03C6}"/>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1" name="Freeform: Shape 372">
              <a:extLst>
                <a:ext uri="{FF2B5EF4-FFF2-40B4-BE49-F238E27FC236}">
                  <a16:creationId xmlns:a16="http://schemas.microsoft.com/office/drawing/2014/main" id="{5C8F66D3-349C-4B60-AD6D-BB92DED47FF9}"/>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2" name="Freeform: Shape 373">
              <a:extLst>
                <a:ext uri="{FF2B5EF4-FFF2-40B4-BE49-F238E27FC236}">
                  <a16:creationId xmlns:a16="http://schemas.microsoft.com/office/drawing/2014/main" id="{59B09F19-DE59-4815-85E9-0608D98C7FE7}"/>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3" name="Freeform: Shape 374">
              <a:extLst>
                <a:ext uri="{FF2B5EF4-FFF2-40B4-BE49-F238E27FC236}">
                  <a16:creationId xmlns:a16="http://schemas.microsoft.com/office/drawing/2014/main" id="{D6AF9C56-14CB-4A72-88AC-48E6217C2F3E}"/>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4" name="Freeform: Shape 375">
              <a:extLst>
                <a:ext uri="{FF2B5EF4-FFF2-40B4-BE49-F238E27FC236}">
                  <a16:creationId xmlns:a16="http://schemas.microsoft.com/office/drawing/2014/main" id="{D7354082-4990-489A-9AA0-A8F0215902C3}"/>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5" name="Freeform: Shape 376">
              <a:extLst>
                <a:ext uri="{FF2B5EF4-FFF2-40B4-BE49-F238E27FC236}">
                  <a16:creationId xmlns:a16="http://schemas.microsoft.com/office/drawing/2014/main" id="{0239CF44-EED5-40A0-AD42-40E3EFE9C9FA}"/>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6" name="Freeform: Shape 377">
              <a:extLst>
                <a:ext uri="{FF2B5EF4-FFF2-40B4-BE49-F238E27FC236}">
                  <a16:creationId xmlns:a16="http://schemas.microsoft.com/office/drawing/2014/main" id="{87CFF5FA-D180-4562-AE64-1B297013C928}"/>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7" name="Freeform: Shape 378">
              <a:extLst>
                <a:ext uri="{FF2B5EF4-FFF2-40B4-BE49-F238E27FC236}">
                  <a16:creationId xmlns:a16="http://schemas.microsoft.com/office/drawing/2014/main" id="{A6F50227-199C-4BF1-8B94-AB9705372F90}"/>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8" name="Freeform: Shape 379">
              <a:extLst>
                <a:ext uri="{FF2B5EF4-FFF2-40B4-BE49-F238E27FC236}">
                  <a16:creationId xmlns:a16="http://schemas.microsoft.com/office/drawing/2014/main" id="{8A54F0FA-4333-43C8-BF10-18AD12D2DBA9}"/>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69" name="Freeform: Shape 380">
              <a:extLst>
                <a:ext uri="{FF2B5EF4-FFF2-40B4-BE49-F238E27FC236}">
                  <a16:creationId xmlns:a16="http://schemas.microsoft.com/office/drawing/2014/main" id="{20357B2E-F21B-48B4-A61E-0DFAF884987A}"/>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sp>
          <p:nvSpPr>
            <p:cNvPr id="70" name="Freeform: Shape 381">
              <a:extLst>
                <a:ext uri="{FF2B5EF4-FFF2-40B4-BE49-F238E27FC236}">
                  <a16:creationId xmlns:a16="http://schemas.microsoft.com/office/drawing/2014/main" id="{3DD0EC22-B8FC-4F90-B9B5-25BAB80C345C}"/>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defTabSz="685800">
                <a:buClrTx/>
                <a:defRPr/>
              </a:pPr>
              <a:endParaRPr lang="en-IN" sz="1350" kern="1200" dirty="0">
                <a:solidFill>
                  <a:srgbClr val="1A1A1A"/>
                </a:solidFill>
                <a:latin typeface="Segoe UI"/>
                <a:ea typeface="+mn-ea"/>
                <a:cs typeface="+mn-cs"/>
              </a:endParaRPr>
            </a:p>
          </p:txBody>
        </p:sp>
      </p:grpSp>
      <p:sp>
        <p:nvSpPr>
          <p:cNvPr id="71" name="Freeform 184">
            <a:extLst>
              <a:ext uri="{FF2B5EF4-FFF2-40B4-BE49-F238E27FC236}">
                <a16:creationId xmlns:a16="http://schemas.microsoft.com/office/drawing/2014/main" id="{2A9C7268-6307-41C6-A0F6-0B30BFE12697}"/>
              </a:ext>
            </a:extLst>
          </p:cNvPr>
          <p:cNvSpPr/>
          <p:nvPr/>
        </p:nvSpPr>
        <p:spPr bwMode="auto">
          <a:xfrm>
            <a:off x="1768487" y="4017951"/>
            <a:ext cx="379455" cy="378220"/>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Semibold"/>
              <a:ea typeface="Segoe UI" pitchFamily="34" charset="0"/>
              <a:cs typeface="Segoe UI" pitchFamily="34" charset="0"/>
            </a:endParaRPr>
          </a:p>
        </p:txBody>
      </p:sp>
      <p:sp>
        <p:nvSpPr>
          <p:cNvPr id="72" name="Freeform 5">
            <a:extLst>
              <a:ext uri="{FF2B5EF4-FFF2-40B4-BE49-F238E27FC236}">
                <a16:creationId xmlns:a16="http://schemas.microsoft.com/office/drawing/2014/main" id="{0FA016AC-60CC-4362-9BA4-1AE6C82B1466}"/>
              </a:ext>
            </a:extLst>
          </p:cNvPr>
          <p:cNvSpPr>
            <a:spLocks noEditPoints="1"/>
          </p:cNvSpPr>
          <p:nvPr/>
        </p:nvSpPr>
        <p:spPr bwMode="auto">
          <a:xfrm>
            <a:off x="3238018" y="4089713"/>
            <a:ext cx="429985" cy="338395"/>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2"/>
          </a:solidFill>
          <a:ln w="0">
            <a:noFill/>
            <a:prstDash val="solid"/>
            <a:round/>
            <a:headEnd/>
            <a:tailEnd/>
          </a:ln>
        </p:spPr>
        <p:txBody>
          <a:bodyPr vert="horz" wrap="square" lIns="56027" tIns="28013" rIns="56027" bIns="28013" numCol="1" anchor="t" anchorCtr="0" compatLnSpc="1">
            <a:prstTxWarp prst="textNoShape">
              <a:avLst/>
            </a:prstTxWarp>
          </a:bodyPr>
          <a:lstStyle/>
          <a:p>
            <a:pPr defTabSz="672263" fontAlgn="base">
              <a:spcBef>
                <a:spcPct val="0"/>
              </a:spcBef>
              <a:spcAft>
                <a:spcPct val="0"/>
              </a:spcAft>
              <a:buClrTx/>
              <a:defRPr/>
            </a:pPr>
            <a:endParaRPr lang="en-US" sz="1765" kern="1200" dirty="0">
              <a:solidFill>
                <a:prstClr val="white"/>
              </a:solidFill>
              <a:latin typeface="Segoe UI"/>
              <a:ea typeface="+mn-ea"/>
              <a:cs typeface="+mn-cs"/>
            </a:endParaRPr>
          </a:p>
        </p:txBody>
      </p:sp>
      <p:sp>
        <p:nvSpPr>
          <p:cNvPr id="73" name="Freeform: Shape 72">
            <a:extLst>
              <a:ext uri="{FF2B5EF4-FFF2-40B4-BE49-F238E27FC236}">
                <a16:creationId xmlns:a16="http://schemas.microsoft.com/office/drawing/2014/main" id="{D182DFAC-92EA-4DEA-A693-97BB973B72A5}"/>
              </a:ext>
            </a:extLst>
          </p:cNvPr>
          <p:cNvSpPr/>
          <p:nvPr/>
        </p:nvSpPr>
        <p:spPr bwMode="auto">
          <a:xfrm>
            <a:off x="6621687" y="2457449"/>
            <a:ext cx="226375" cy="20963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800" kern="12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A911DFC3-4E41-4652-803A-DF459F458C91}"/>
              </a:ext>
            </a:extLst>
          </p:cNvPr>
          <p:cNvGrpSpPr/>
          <p:nvPr/>
        </p:nvGrpSpPr>
        <p:grpSpPr>
          <a:xfrm>
            <a:off x="508882" y="4037470"/>
            <a:ext cx="296691" cy="303548"/>
            <a:chOff x="9811238" y="3590465"/>
            <a:chExt cx="319867" cy="327259"/>
          </a:xfrm>
          <a:solidFill>
            <a:schemeClr val="accent2"/>
          </a:solidFill>
        </p:grpSpPr>
        <p:sp>
          <p:nvSpPr>
            <p:cNvPr id="75" name="Freeform: Shape 74">
              <a:extLst>
                <a:ext uri="{FF2B5EF4-FFF2-40B4-BE49-F238E27FC236}">
                  <a16:creationId xmlns:a16="http://schemas.microsoft.com/office/drawing/2014/main" id="{9839E0A7-4D81-442A-A4BE-B8D11B8CF9F2}"/>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76" name="Freeform: Shape 75">
              <a:extLst>
                <a:ext uri="{FF2B5EF4-FFF2-40B4-BE49-F238E27FC236}">
                  <a16:creationId xmlns:a16="http://schemas.microsoft.com/office/drawing/2014/main" id="{C6904FF7-CC85-497E-88E5-B43E033B1006}"/>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7" name="Group 76">
            <a:extLst>
              <a:ext uri="{FF2B5EF4-FFF2-40B4-BE49-F238E27FC236}">
                <a16:creationId xmlns:a16="http://schemas.microsoft.com/office/drawing/2014/main" id="{26C137C1-09D6-4AC5-BE4C-F53DF98C16BC}"/>
              </a:ext>
            </a:extLst>
          </p:cNvPr>
          <p:cNvGrpSpPr/>
          <p:nvPr/>
        </p:nvGrpSpPr>
        <p:grpSpPr>
          <a:xfrm>
            <a:off x="420193" y="1758687"/>
            <a:ext cx="530503" cy="282689"/>
            <a:chOff x="720608" y="2584475"/>
            <a:chExt cx="707337" cy="376918"/>
          </a:xfrm>
          <a:solidFill>
            <a:schemeClr val="accent2"/>
          </a:solidFill>
        </p:grpSpPr>
        <p:grpSp>
          <p:nvGrpSpPr>
            <p:cNvPr id="78" name="Group 77">
              <a:extLst>
                <a:ext uri="{FF2B5EF4-FFF2-40B4-BE49-F238E27FC236}">
                  <a16:creationId xmlns:a16="http://schemas.microsoft.com/office/drawing/2014/main" id="{6DE0D572-1770-4DA4-BC94-2A3E3215FA59}"/>
                </a:ext>
              </a:extLst>
            </p:cNvPr>
            <p:cNvGrpSpPr/>
            <p:nvPr/>
          </p:nvGrpSpPr>
          <p:grpSpPr>
            <a:xfrm>
              <a:off x="1163839" y="2690586"/>
              <a:ext cx="264106" cy="175844"/>
              <a:chOff x="6762375" y="3829434"/>
              <a:chExt cx="264106" cy="175844"/>
            </a:xfrm>
            <a:grpFill/>
          </p:grpSpPr>
          <p:sp>
            <p:nvSpPr>
              <p:cNvPr id="84" name="Freeform: Shape 83">
                <a:extLst>
                  <a:ext uri="{FF2B5EF4-FFF2-40B4-BE49-F238E27FC236}">
                    <a16:creationId xmlns:a16="http://schemas.microsoft.com/office/drawing/2014/main" id="{DC6F905F-A7AF-412E-A591-4983039AC7D9}"/>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5" name="Freeform: Shape 84">
                <a:extLst>
                  <a:ext uri="{FF2B5EF4-FFF2-40B4-BE49-F238E27FC236}">
                    <a16:creationId xmlns:a16="http://schemas.microsoft.com/office/drawing/2014/main" id="{BCAEA64A-BC68-4B72-902C-60B2AF176497}"/>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nvGrpSpPr>
            <p:cNvPr id="79" name="Group 78">
              <a:extLst>
                <a:ext uri="{FF2B5EF4-FFF2-40B4-BE49-F238E27FC236}">
                  <a16:creationId xmlns:a16="http://schemas.microsoft.com/office/drawing/2014/main" id="{3A00486F-98DC-4307-AA77-7FEB1D7E9864}"/>
                </a:ext>
              </a:extLst>
            </p:cNvPr>
            <p:cNvGrpSpPr/>
            <p:nvPr/>
          </p:nvGrpSpPr>
          <p:grpSpPr>
            <a:xfrm>
              <a:off x="720608" y="2584475"/>
              <a:ext cx="342218" cy="376918"/>
              <a:chOff x="9770267" y="4455546"/>
              <a:chExt cx="342218" cy="376918"/>
            </a:xfrm>
            <a:grpFill/>
          </p:grpSpPr>
          <p:sp>
            <p:nvSpPr>
              <p:cNvPr id="80" name="Freeform: Shape 79">
                <a:extLst>
                  <a:ext uri="{FF2B5EF4-FFF2-40B4-BE49-F238E27FC236}">
                    <a16:creationId xmlns:a16="http://schemas.microsoft.com/office/drawing/2014/main" id="{0333F46B-0BB1-41B7-82A9-5BFDDBA9AD12}"/>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1" name="Freeform: Shape 80">
                <a:extLst>
                  <a:ext uri="{FF2B5EF4-FFF2-40B4-BE49-F238E27FC236}">
                    <a16:creationId xmlns:a16="http://schemas.microsoft.com/office/drawing/2014/main" id="{92B96765-512E-45AE-8C68-1B5F93434912}"/>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2" name="Freeform: Shape 81">
                <a:extLst>
                  <a:ext uri="{FF2B5EF4-FFF2-40B4-BE49-F238E27FC236}">
                    <a16:creationId xmlns:a16="http://schemas.microsoft.com/office/drawing/2014/main" id="{76583F04-6130-4270-BF52-849E0C663C0D}"/>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3" name="Freeform: Shape 82">
                <a:extLst>
                  <a:ext uri="{FF2B5EF4-FFF2-40B4-BE49-F238E27FC236}">
                    <a16:creationId xmlns:a16="http://schemas.microsoft.com/office/drawing/2014/main" id="{4CBB09D7-5303-4376-9B7D-52EC590E14DE}"/>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grpSp>
      <p:grpSp>
        <p:nvGrpSpPr>
          <p:cNvPr id="86" name="Group 85">
            <a:extLst>
              <a:ext uri="{FF2B5EF4-FFF2-40B4-BE49-F238E27FC236}">
                <a16:creationId xmlns:a16="http://schemas.microsoft.com/office/drawing/2014/main" id="{665C0E06-756C-4692-83BE-6F8781617335}"/>
              </a:ext>
            </a:extLst>
          </p:cNvPr>
          <p:cNvGrpSpPr/>
          <p:nvPr/>
        </p:nvGrpSpPr>
        <p:grpSpPr>
          <a:xfrm>
            <a:off x="8154370" y="1847506"/>
            <a:ext cx="485186" cy="283685"/>
            <a:chOff x="3604308" y="4850892"/>
            <a:chExt cx="394800" cy="230838"/>
          </a:xfrm>
          <a:solidFill>
            <a:schemeClr val="accent2"/>
          </a:solidFill>
        </p:grpSpPr>
        <p:sp>
          <p:nvSpPr>
            <p:cNvPr id="87" name="Freeform: Shape 86">
              <a:extLst>
                <a:ext uri="{FF2B5EF4-FFF2-40B4-BE49-F238E27FC236}">
                  <a16:creationId xmlns:a16="http://schemas.microsoft.com/office/drawing/2014/main" id="{221249D8-8CFD-4D47-9C1A-65B9047F3983}"/>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8" name="Freeform: Shape 87">
              <a:extLst>
                <a:ext uri="{FF2B5EF4-FFF2-40B4-BE49-F238E27FC236}">
                  <a16:creationId xmlns:a16="http://schemas.microsoft.com/office/drawing/2014/main" id="{0F998614-8AFE-4B61-828F-239C84BE37A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sp>
          <p:nvSpPr>
            <p:cNvPr id="89" name="Freeform: Shape 88">
              <a:extLst>
                <a:ext uri="{FF2B5EF4-FFF2-40B4-BE49-F238E27FC236}">
                  <a16:creationId xmlns:a16="http://schemas.microsoft.com/office/drawing/2014/main" id="{37FA9C7B-99EA-4F6E-8428-C746E5C98E6E}"/>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defTabSz="685800">
                <a:buClrTx/>
                <a:defRPr/>
              </a:pPr>
              <a:endParaRPr lang="en-US" sz="1350" kern="1200" dirty="0">
                <a:solidFill>
                  <a:srgbClr val="1A1A1A"/>
                </a:solidFill>
                <a:latin typeface="Segoe UI"/>
                <a:ea typeface="+mn-ea"/>
                <a:cs typeface="+mn-cs"/>
              </a:endParaRPr>
            </a:p>
          </p:txBody>
        </p:sp>
      </p:grpSp>
      <p:sp>
        <p:nvSpPr>
          <p:cNvPr id="90" name="Freeform 182">
            <a:extLst>
              <a:ext uri="{FF2B5EF4-FFF2-40B4-BE49-F238E27FC236}">
                <a16:creationId xmlns:a16="http://schemas.microsoft.com/office/drawing/2014/main" id="{E1072EE7-85F2-4D84-B582-88315EB876C0}"/>
              </a:ext>
            </a:extLst>
          </p:cNvPr>
          <p:cNvSpPr/>
          <p:nvPr/>
        </p:nvSpPr>
        <p:spPr bwMode="auto">
          <a:xfrm flipH="1">
            <a:off x="6425184" y="4029113"/>
            <a:ext cx="420815" cy="387555"/>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1500" b="1" kern="1200" dirty="0">
              <a:solidFill>
                <a:srgbClr val="1A1A1A"/>
              </a:solidFill>
              <a:latin typeface="Segoe UI Light"/>
              <a:ea typeface="Segoe UI" pitchFamily="34" charset="0"/>
              <a:cs typeface="Segoe UI" pitchFamily="34" charset="0"/>
            </a:endParaRPr>
          </a:p>
        </p:txBody>
      </p:sp>
      <p:sp>
        <p:nvSpPr>
          <p:cNvPr id="91" name="Rectangle: Rounded Corners 91">
            <a:extLst>
              <a:ext uri="{FF2B5EF4-FFF2-40B4-BE49-F238E27FC236}">
                <a16:creationId xmlns:a16="http://schemas.microsoft.com/office/drawing/2014/main" id="{6E6A8236-D85C-4FA3-9FC4-31F4C3C11E0F}"/>
              </a:ext>
            </a:extLst>
          </p:cNvPr>
          <p:cNvSpPr/>
          <p:nvPr/>
        </p:nvSpPr>
        <p:spPr bwMode="auto">
          <a:xfrm>
            <a:off x="4380388" y="2417190"/>
            <a:ext cx="1267061" cy="95493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A218497-3442-4744-B3D9-76260F247E4D}"/>
              </a:ext>
            </a:extLst>
          </p:cNvPr>
          <p:cNvSpPr/>
          <p:nvPr/>
        </p:nvSpPr>
        <p:spPr bwMode="auto">
          <a:xfrm>
            <a:off x="4541971"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93" name="Group 92">
            <a:extLst>
              <a:ext uri="{FF2B5EF4-FFF2-40B4-BE49-F238E27FC236}">
                <a16:creationId xmlns:a16="http://schemas.microsoft.com/office/drawing/2014/main" id="{263A69A8-F3A1-4E09-BBF5-9AF78B8A12D7}"/>
              </a:ext>
            </a:extLst>
          </p:cNvPr>
          <p:cNvGrpSpPr/>
          <p:nvPr/>
        </p:nvGrpSpPr>
        <p:grpSpPr>
          <a:xfrm>
            <a:off x="4572772" y="2388007"/>
            <a:ext cx="185339" cy="68534"/>
            <a:chOff x="7120912" y="3104359"/>
            <a:chExt cx="440033" cy="162713"/>
          </a:xfrm>
        </p:grpSpPr>
        <p:sp>
          <p:nvSpPr>
            <p:cNvPr id="94" name="Freeform: Shape 93">
              <a:extLst>
                <a:ext uri="{FF2B5EF4-FFF2-40B4-BE49-F238E27FC236}">
                  <a16:creationId xmlns:a16="http://schemas.microsoft.com/office/drawing/2014/main" id="{AF5CF231-2085-4EEB-8D17-6C8D3DB507B0}"/>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5" name="Freeform: Shape 94">
              <a:extLst>
                <a:ext uri="{FF2B5EF4-FFF2-40B4-BE49-F238E27FC236}">
                  <a16:creationId xmlns:a16="http://schemas.microsoft.com/office/drawing/2014/main" id="{AF9E7CB9-7D02-498F-AA58-A6911D348946}"/>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6" name="Freeform: Shape 95">
              <a:extLst>
                <a:ext uri="{FF2B5EF4-FFF2-40B4-BE49-F238E27FC236}">
                  <a16:creationId xmlns:a16="http://schemas.microsoft.com/office/drawing/2014/main" id="{E6254EEA-B0EB-41A2-972D-F4B427DF04D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7" name="Freeform: Shape 96">
              <a:extLst>
                <a:ext uri="{FF2B5EF4-FFF2-40B4-BE49-F238E27FC236}">
                  <a16:creationId xmlns:a16="http://schemas.microsoft.com/office/drawing/2014/main" id="{CCDA3E30-7F06-4D86-9E23-BCBA1D7B05A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8" name="Freeform: Shape 97">
              <a:extLst>
                <a:ext uri="{FF2B5EF4-FFF2-40B4-BE49-F238E27FC236}">
                  <a16:creationId xmlns:a16="http://schemas.microsoft.com/office/drawing/2014/main" id="{C5993255-6A27-4855-BA1F-B7D97B7730AF}"/>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99" name="Freeform: Shape 98">
              <a:extLst>
                <a:ext uri="{FF2B5EF4-FFF2-40B4-BE49-F238E27FC236}">
                  <a16:creationId xmlns:a16="http://schemas.microsoft.com/office/drawing/2014/main" id="{09359F1B-17C5-41FA-9269-C857CD4EE4D1}"/>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0" name="Freeform: Shape 99">
              <a:extLst>
                <a:ext uri="{FF2B5EF4-FFF2-40B4-BE49-F238E27FC236}">
                  <a16:creationId xmlns:a16="http://schemas.microsoft.com/office/drawing/2014/main" id="{9F00E362-E687-4374-852F-F6B9C18EF3E5}"/>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1" name="Freeform: Shape 100">
              <a:extLst>
                <a:ext uri="{FF2B5EF4-FFF2-40B4-BE49-F238E27FC236}">
                  <a16:creationId xmlns:a16="http://schemas.microsoft.com/office/drawing/2014/main" id="{1DB0E338-9236-4C93-B53C-59A403685E05}"/>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2" name="Freeform: Shape 101">
              <a:extLst>
                <a:ext uri="{FF2B5EF4-FFF2-40B4-BE49-F238E27FC236}">
                  <a16:creationId xmlns:a16="http://schemas.microsoft.com/office/drawing/2014/main" id="{91C3F0F6-1C9A-4B9A-BC4B-7F3EC0029DF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3" name="Freeform: Shape 102">
              <a:extLst>
                <a:ext uri="{FF2B5EF4-FFF2-40B4-BE49-F238E27FC236}">
                  <a16:creationId xmlns:a16="http://schemas.microsoft.com/office/drawing/2014/main" id="{5B160141-6563-40C9-8B36-EC3709CED71A}"/>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4" name="Freeform: Shape 103">
              <a:extLst>
                <a:ext uri="{FF2B5EF4-FFF2-40B4-BE49-F238E27FC236}">
                  <a16:creationId xmlns:a16="http://schemas.microsoft.com/office/drawing/2014/main" id="{4CE56204-E040-40A5-82F0-4B12B9BE30AE}"/>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sp>
          <p:nvSpPr>
            <p:cNvPr id="105" name="Freeform: Shape 104">
              <a:extLst>
                <a:ext uri="{FF2B5EF4-FFF2-40B4-BE49-F238E27FC236}">
                  <a16:creationId xmlns:a16="http://schemas.microsoft.com/office/drawing/2014/main" id="{AB2B2EC9-3AF9-4E0C-BDA4-737C67A12DA7}"/>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defTabSz="685800">
                <a:buClrTx/>
                <a:defRPr/>
              </a:pPr>
              <a:endParaRPr lang="en-IN" sz="1350" dirty="0">
                <a:solidFill>
                  <a:srgbClr val="505050"/>
                </a:solidFill>
                <a:latin typeface="Segoe UI Semilight"/>
                <a:ea typeface="+mn-ea"/>
                <a:cs typeface="+mn-cs"/>
              </a:endParaRPr>
            </a:p>
          </p:txBody>
        </p:sp>
      </p:grpSp>
      <p:sp>
        <p:nvSpPr>
          <p:cNvPr id="106" name="Oval 105">
            <a:extLst>
              <a:ext uri="{FF2B5EF4-FFF2-40B4-BE49-F238E27FC236}">
                <a16:creationId xmlns:a16="http://schemas.microsoft.com/office/drawing/2014/main" id="{139F5F3F-EBE8-4AB3-AFA8-D89E3E169B2E}"/>
              </a:ext>
            </a:extLst>
          </p:cNvPr>
          <p:cNvSpPr/>
          <p:nvPr/>
        </p:nvSpPr>
        <p:spPr bwMode="auto">
          <a:xfrm>
            <a:off x="4898230" y="2299319"/>
            <a:ext cx="245912" cy="24591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93B8E595-EB8B-44BA-9295-75D8EED6E11C}"/>
              </a:ext>
            </a:extLst>
          </p:cNvPr>
          <p:cNvSpPr/>
          <p:nvPr/>
        </p:nvSpPr>
        <p:spPr bwMode="auto">
          <a:xfrm>
            <a:off x="5252537" y="2298830"/>
            <a:ext cx="246888" cy="246888"/>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EF2A02A-1D80-4C84-937C-33B0E709C593}"/>
              </a:ext>
            </a:extLst>
          </p:cNvPr>
          <p:cNvGrpSpPr/>
          <p:nvPr/>
        </p:nvGrpSpPr>
        <p:grpSpPr>
          <a:xfrm>
            <a:off x="4541971" y="3230803"/>
            <a:ext cx="957455" cy="246888"/>
            <a:chOff x="7415520" y="4333844"/>
            <a:chExt cx="1276606" cy="329184"/>
          </a:xfrm>
        </p:grpSpPr>
        <p:sp>
          <p:nvSpPr>
            <p:cNvPr id="109" name="Oval 108">
              <a:extLst>
                <a:ext uri="{FF2B5EF4-FFF2-40B4-BE49-F238E27FC236}">
                  <a16:creationId xmlns:a16="http://schemas.microsoft.com/office/drawing/2014/main" id="{08C3AAFF-A1B9-4A86-B412-CC46DAE5B2D9}"/>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grpSp>
          <p:nvGrpSpPr>
            <p:cNvPr id="110" name="Group 109">
              <a:extLst>
                <a:ext uri="{FF2B5EF4-FFF2-40B4-BE49-F238E27FC236}">
                  <a16:creationId xmlns:a16="http://schemas.microsoft.com/office/drawing/2014/main" id="{5A4F1264-86AB-44C7-AB71-CD19CA021422}"/>
                </a:ext>
              </a:extLst>
            </p:cNvPr>
            <p:cNvGrpSpPr/>
            <p:nvPr/>
          </p:nvGrpSpPr>
          <p:grpSpPr>
            <a:xfrm>
              <a:off x="7889231" y="4333844"/>
              <a:ext cx="329184" cy="329184"/>
              <a:chOff x="7811848" y="4354440"/>
              <a:chExt cx="586168" cy="586166"/>
            </a:xfrm>
          </p:grpSpPr>
          <p:sp>
            <p:nvSpPr>
              <p:cNvPr id="114" name="Oval 113">
                <a:extLst>
                  <a:ext uri="{FF2B5EF4-FFF2-40B4-BE49-F238E27FC236}">
                    <a16:creationId xmlns:a16="http://schemas.microsoft.com/office/drawing/2014/main" id="{85B7E3C9-14C4-492C-8504-43784D9F136D}"/>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5" name="Picture 114">
                <a:extLst>
                  <a:ext uri="{FF2B5EF4-FFF2-40B4-BE49-F238E27FC236}">
                    <a16:creationId xmlns:a16="http://schemas.microsoft.com/office/drawing/2014/main" id="{8FAFCA27-F64B-43CE-8A68-0D0B89D6EA4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11" name="Group 110">
              <a:extLst>
                <a:ext uri="{FF2B5EF4-FFF2-40B4-BE49-F238E27FC236}">
                  <a16:creationId xmlns:a16="http://schemas.microsoft.com/office/drawing/2014/main" id="{DC729B89-BBC0-4869-9BBF-0F853E6DCC3E}"/>
                </a:ext>
              </a:extLst>
            </p:cNvPr>
            <p:cNvGrpSpPr/>
            <p:nvPr/>
          </p:nvGrpSpPr>
          <p:grpSpPr>
            <a:xfrm>
              <a:off x="8362942" y="4333844"/>
              <a:ext cx="329184" cy="329184"/>
              <a:chOff x="8581979" y="4354440"/>
              <a:chExt cx="586168" cy="586166"/>
            </a:xfrm>
          </p:grpSpPr>
          <p:sp>
            <p:nvSpPr>
              <p:cNvPr id="112" name="Oval 111">
                <a:extLst>
                  <a:ext uri="{FF2B5EF4-FFF2-40B4-BE49-F238E27FC236}">
                    <a16:creationId xmlns:a16="http://schemas.microsoft.com/office/drawing/2014/main" id="{71318361-37E5-44F8-9862-FCB7715143AB}"/>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699354" fontAlgn="base">
                  <a:spcBef>
                    <a:spcPct val="0"/>
                  </a:spcBef>
                  <a:spcAft>
                    <a:spcPct val="0"/>
                  </a:spcAft>
                  <a:buClrTx/>
                  <a:defRPr/>
                </a:pPr>
                <a:endParaRPr lang="en-IN" sz="675" kern="1200" dirty="0">
                  <a:solidFill>
                    <a:srgbClr val="505050"/>
                  </a:solidFill>
                  <a:latin typeface="Segoe UI Semilight"/>
                  <a:ea typeface="Segoe UI" pitchFamily="34" charset="0"/>
                  <a:cs typeface="Segoe UI" pitchFamily="34" charset="0"/>
                </a:endParaRPr>
              </a:p>
            </p:txBody>
          </p:sp>
          <p:pic>
            <p:nvPicPr>
              <p:cNvPr id="113" name="Picture 112">
                <a:extLst>
                  <a:ext uri="{FF2B5EF4-FFF2-40B4-BE49-F238E27FC236}">
                    <a16:creationId xmlns:a16="http://schemas.microsoft.com/office/drawing/2014/main" id="{768D41A4-74EA-46E0-946D-5860850559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16" name="Picture 8" descr="Image result for tensorflow logo png">
            <a:extLst>
              <a:ext uri="{FF2B5EF4-FFF2-40B4-BE49-F238E27FC236}">
                <a16:creationId xmlns:a16="http://schemas.microsoft.com/office/drawing/2014/main" id="{6CA6441A-F534-4366-B62E-DEBEBD0140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45228" y="2335570"/>
            <a:ext cx="158336" cy="16935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Image result for Cognitive toolkit Logo Png">
            <a:extLst>
              <a:ext uri="{FF2B5EF4-FFF2-40B4-BE49-F238E27FC236}">
                <a16:creationId xmlns:a16="http://schemas.microsoft.com/office/drawing/2014/main" id="{1491889E-DC74-445E-B3BF-331FCFD9D3C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5320781" y="2345066"/>
            <a:ext cx="114843" cy="170415"/>
          </a:xfrm>
          <a:prstGeom prst="rect">
            <a:avLst/>
          </a:prstGeom>
          <a:noFill/>
          <a:extLst>
            <a:ext uri="{909E8E84-426E-40DD-AFC4-6F175D3DCCD1}">
              <a14:hiddenFill xmlns:a14="http://schemas.microsoft.com/office/drawing/2010/main">
                <a:solidFill>
                  <a:srgbClr val="FFFFFF"/>
                </a:solidFill>
              </a14:hiddenFill>
            </a:ext>
          </a:extLst>
        </p:spPr>
      </p:pic>
      <p:pic>
        <p:nvPicPr>
          <p:cNvPr id="118" name="Graphic 30">
            <a:extLst>
              <a:ext uri="{FF2B5EF4-FFF2-40B4-BE49-F238E27FC236}">
                <a16:creationId xmlns:a16="http://schemas.microsoft.com/office/drawing/2014/main" id="{AAE3F9DE-FA1D-4925-8BB5-D496B3293E0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011" y="3280809"/>
            <a:ext cx="146874" cy="146874"/>
          </a:xfrm>
          <a:prstGeom prst="rect">
            <a:avLst/>
          </a:prstGeom>
        </p:spPr>
      </p:pic>
      <p:sp>
        <p:nvSpPr>
          <p:cNvPr id="119" name="Shape 101">
            <a:extLst>
              <a:ext uri="{FF2B5EF4-FFF2-40B4-BE49-F238E27FC236}">
                <a16:creationId xmlns:a16="http://schemas.microsoft.com/office/drawing/2014/main" id="{7A274934-14F9-4048-AC98-8FAFF1C3CD70}"/>
              </a:ext>
            </a:extLst>
          </p:cNvPr>
          <p:cNvSpPr txBox="1"/>
          <p:nvPr/>
        </p:nvSpPr>
        <p:spPr>
          <a:xfrm>
            <a:off x="4607771" y="2992058"/>
            <a:ext cx="979892" cy="121252"/>
          </a:xfrm>
          <a:prstGeom prst="rect">
            <a:avLst/>
          </a:prstGeom>
          <a:noFill/>
          <a:ln>
            <a:noFill/>
          </a:ln>
        </p:spPr>
        <p:txBody>
          <a:bodyPr wrap="square" lIns="0" tIns="0" rIns="0" bIns="0" anchor="t" anchorCtr="0">
            <a:spAutoFit/>
          </a:bodyPr>
          <a:lstStyle/>
          <a:p>
            <a:pPr algn="ctr" defTabSz="699448">
              <a:buClrTx/>
              <a:defRPr/>
            </a:pPr>
            <a:r>
              <a:rPr lang="en-US" sz="788" dirty="0">
                <a:latin typeface="Segoe UI"/>
                <a:ea typeface="+mn-ea"/>
                <a:cs typeface="Segoe UI Semibold" panose="020B0702040204020203" pitchFamily="34" charset="0"/>
                <a:sym typeface="Calibri"/>
              </a:rPr>
              <a:t>Azure Databricks</a:t>
            </a:r>
          </a:p>
        </p:txBody>
      </p:sp>
      <p:pic>
        <p:nvPicPr>
          <p:cNvPr id="120" name="Picture 119">
            <a:extLst>
              <a:ext uri="{FF2B5EF4-FFF2-40B4-BE49-F238E27FC236}">
                <a16:creationId xmlns:a16="http://schemas.microsoft.com/office/drawing/2014/main" id="{55613432-E2FB-436E-B6D6-6E5E798D13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33140" y="1280294"/>
            <a:ext cx="236182" cy="256223"/>
          </a:xfrm>
          <a:prstGeom prst="rect">
            <a:avLst/>
          </a:prstGeom>
        </p:spPr>
      </p:pic>
      <p:sp>
        <p:nvSpPr>
          <p:cNvPr id="121" name="Rectangle 120">
            <a:extLst>
              <a:ext uri="{FF2B5EF4-FFF2-40B4-BE49-F238E27FC236}">
                <a16:creationId xmlns:a16="http://schemas.microsoft.com/office/drawing/2014/main" id="{820C3D24-D155-4E2F-8C1A-17F03B6E9B71}"/>
              </a:ext>
            </a:extLst>
          </p:cNvPr>
          <p:cNvSpPr/>
          <p:nvPr/>
        </p:nvSpPr>
        <p:spPr>
          <a:xfrm>
            <a:off x="5025537" y="1567333"/>
            <a:ext cx="819958" cy="279307"/>
          </a:xfrm>
          <a:prstGeom prst="rect">
            <a:avLst/>
          </a:prstGeom>
        </p:spPr>
        <p:txBody>
          <a:bodyPr wrap="square">
            <a:spAutoFit/>
          </a:bodyPr>
          <a:lstStyle/>
          <a:p>
            <a:pPr algn="ctr" defTabSz="698684">
              <a:lnSpc>
                <a:spcPct val="90000"/>
              </a:lnSpc>
              <a:spcBef>
                <a:spcPts val="750"/>
              </a:spcBef>
              <a:buClrTx/>
              <a:defRPr/>
            </a:pPr>
            <a:r>
              <a:rPr lang="en-US" sz="675" dirty="0">
                <a:latin typeface="Segoe UI"/>
                <a:ea typeface="+mn-ea"/>
                <a:cs typeface="Segoe UI Semibold" panose="020B0702040204020203" pitchFamily="34" charset="0"/>
              </a:rPr>
              <a:t>Azure Machine </a:t>
            </a:r>
            <a:br>
              <a:rPr lang="en-US" sz="675" dirty="0">
                <a:latin typeface="Segoe UI"/>
                <a:ea typeface="+mn-ea"/>
                <a:cs typeface="Segoe UI Semibold" panose="020B0702040204020203" pitchFamily="34" charset="0"/>
              </a:rPr>
            </a:br>
            <a:r>
              <a:rPr lang="en-US" sz="675" dirty="0">
                <a:latin typeface="Segoe UI"/>
                <a:ea typeface="+mn-ea"/>
                <a:cs typeface="Segoe UI Semibold" panose="020B0702040204020203" pitchFamily="34" charset="0"/>
              </a:rPr>
              <a:t>Learning service</a:t>
            </a:r>
          </a:p>
        </p:txBody>
      </p:sp>
      <p:grpSp>
        <p:nvGrpSpPr>
          <p:cNvPr id="122" name="Group 121">
            <a:extLst>
              <a:ext uri="{FF2B5EF4-FFF2-40B4-BE49-F238E27FC236}">
                <a16:creationId xmlns:a16="http://schemas.microsoft.com/office/drawing/2014/main" id="{2F482AE4-EFD1-4243-B63C-102841AEE7DB}"/>
              </a:ext>
            </a:extLst>
          </p:cNvPr>
          <p:cNvGrpSpPr/>
          <p:nvPr/>
        </p:nvGrpSpPr>
        <p:grpSpPr>
          <a:xfrm>
            <a:off x="4915012" y="2646114"/>
            <a:ext cx="244634" cy="271869"/>
            <a:chOff x="2924028" y="5536385"/>
            <a:chExt cx="554846" cy="616619"/>
          </a:xfrm>
          <a:solidFill>
            <a:schemeClr val="tx1"/>
          </a:solidFill>
        </p:grpSpPr>
        <p:sp>
          <p:nvSpPr>
            <p:cNvPr id="123" name="Freeform: Shape 122">
              <a:extLst>
                <a:ext uri="{FF2B5EF4-FFF2-40B4-BE49-F238E27FC236}">
                  <a16:creationId xmlns:a16="http://schemas.microsoft.com/office/drawing/2014/main" id="{01653C14-8AE7-43FA-A92E-80498A2553E4}"/>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4" name="Freeform: Shape 123">
              <a:extLst>
                <a:ext uri="{FF2B5EF4-FFF2-40B4-BE49-F238E27FC236}">
                  <a16:creationId xmlns:a16="http://schemas.microsoft.com/office/drawing/2014/main" id="{F38E6377-0D11-42F9-90CA-0AD534658FF5}"/>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5" name="Freeform: Shape 124">
              <a:extLst>
                <a:ext uri="{FF2B5EF4-FFF2-40B4-BE49-F238E27FC236}">
                  <a16:creationId xmlns:a16="http://schemas.microsoft.com/office/drawing/2014/main" id="{99F84912-F77B-43F3-907F-DE0EF7C5695F}"/>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6" name="Freeform: Shape 125">
              <a:extLst>
                <a:ext uri="{FF2B5EF4-FFF2-40B4-BE49-F238E27FC236}">
                  <a16:creationId xmlns:a16="http://schemas.microsoft.com/office/drawing/2014/main" id="{C4F294C5-7303-4D8E-AAF5-13FD5AD995EB}"/>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7" name="Freeform: Shape 126">
              <a:extLst>
                <a:ext uri="{FF2B5EF4-FFF2-40B4-BE49-F238E27FC236}">
                  <a16:creationId xmlns:a16="http://schemas.microsoft.com/office/drawing/2014/main" id="{99A3E02E-696D-42E4-AD2C-3EDB7C56CC1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sp>
          <p:nvSpPr>
            <p:cNvPr id="128" name="Freeform: Shape 127">
              <a:extLst>
                <a:ext uri="{FF2B5EF4-FFF2-40B4-BE49-F238E27FC236}">
                  <a16:creationId xmlns:a16="http://schemas.microsoft.com/office/drawing/2014/main" id="{DB4A5721-7140-4FE6-9D2B-5A4B80C4E02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noFill/>
              <a:prstDash val="solid"/>
              <a:miter/>
            </a:ln>
          </p:spPr>
          <p:txBody>
            <a:bodyPr rtlCol="0" anchor="ctr"/>
            <a:lstStyle/>
            <a:p>
              <a:pPr defTabSz="342900">
                <a:buClrTx/>
                <a:defRPr/>
              </a:pPr>
              <a:endParaRPr lang="en-IN" sz="825" dirty="0">
                <a:solidFill>
                  <a:srgbClr val="505050"/>
                </a:solidFill>
                <a:latin typeface="Segoe UI"/>
                <a:ea typeface="+mn-ea"/>
                <a:cs typeface="+mn-cs"/>
              </a:endParaRPr>
            </a:p>
          </p:txBody>
        </p:sp>
      </p:grpSp>
      <p:sp>
        <p:nvSpPr>
          <p:cNvPr id="129" name="Shape 101">
            <a:extLst>
              <a:ext uri="{FF2B5EF4-FFF2-40B4-BE49-F238E27FC236}">
                <a16:creationId xmlns:a16="http://schemas.microsoft.com/office/drawing/2014/main" id="{4D25554C-A280-4F2C-AAFD-CED46889ECEA}"/>
              </a:ext>
            </a:extLst>
          </p:cNvPr>
          <p:cNvSpPr txBox="1"/>
          <p:nvPr/>
        </p:nvSpPr>
        <p:spPr>
          <a:xfrm>
            <a:off x="7974140" y="2160324"/>
            <a:ext cx="817123" cy="314273"/>
          </a:xfrm>
          <a:prstGeom prst="rect">
            <a:avLst/>
          </a:prstGeom>
          <a:noFill/>
          <a:ln>
            <a:noFill/>
          </a:ln>
        </p:spPr>
        <p:txBody>
          <a:bodyPr wrap="square" lIns="0" tIns="0" rIns="0" bIns="0" anchor="t" anchorCtr="0">
            <a:noAutofit/>
          </a:bodyPr>
          <a:lstStyle/>
          <a:p>
            <a:pPr algn="ctr" defTabSz="699448">
              <a:buClrTx/>
              <a:defRPr/>
            </a:pPr>
            <a:r>
              <a:rPr lang="en-US" sz="788" dirty="0">
                <a:latin typeface="Segoe UI"/>
                <a:ea typeface="+mn-ea"/>
                <a:cs typeface="Segoe UI Semibold" panose="020B0702040204020203" pitchFamily="34" charset="0"/>
                <a:sym typeface="Calibri"/>
              </a:rPr>
              <a:t>Apps</a:t>
            </a:r>
          </a:p>
        </p:txBody>
      </p:sp>
      <p:sp>
        <p:nvSpPr>
          <p:cNvPr id="130" name="Rectangle: Rounded Corners 91">
            <a:extLst>
              <a:ext uri="{FF2B5EF4-FFF2-40B4-BE49-F238E27FC236}">
                <a16:creationId xmlns:a16="http://schemas.microsoft.com/office/drawing/2014/main" id="{65C5FD6E-8193-45AA-BA70-85C44F0F3C17}"/>
              </a:ext>
            </a:extLst>
          </p:cNvPr>
          <p:cNvSpPr/>
          <p:nvPr/>
        </p:nvSpPr>
        <p:spPr bwMode="auto">
          <a:xfrm>
            <a:off x="6261042" y="1247711"/>
            <a:ext cx="915932" cy="706669"/>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1" name="Rectangle: Rounded Corners 91">
            <a:extLst>
              <a:ext uri="{FF2B5EF4-FFF2-40B4-BE49-F238E27FC236}">
                <a16:creationId xmlns:a16="http://schemas.microsoft.com/office/drawing/2014/main" id="{D0FBB555-E928-4149-8A74-DC778B9328EF}"/>
              </a:ext>
            </a:extLst>
          </p:cNvPr>
          <p:cNvSpPr/>
          <p:nvPr/>
        </p:nvSpPr>
        <p:spPr bwMode="auto">
          <a:xfrm>
            <a:off x="6289180" y="2189944"/>
            <a:ext cx="907795" cy="650500"/>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68580" rIns="68580" bIns="0" numCol="1" spcCol="0" rtlCol="0" fromWordArt="0" anchor="b"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n-US" sz="900" kern="1200" dirty="0">
              <a:solidFill>
                <a:srgbClr val="505050"/>
              </a:solidFill>
              <a:latin typeface="Segoe UI Semilight"/>
              <a:ea typeface="Segoe UI" pitchFamily="34" charset="0"/>
              <a:cs typeface="Segoe UI" pitchFamily="34" charset="0"/>
            </a:endParaRPr>
          </a:p>
        </p:txBody>
      </p:sp>
      <p:sp>
        <p:nvSpPr>
          <p:cNvPr id="132" name="Shape 101">
            <a:extLst>
              <a:ext uri="{FF2B5EF4-FFF2-40B4-BE49-F238E27FC236}">
                <a16:creationId xmlns:a16="http://schemas.microsoft.com/office/drawing/2014/main" id="{3C942C10-880B-4D86-B406-0DC2DB0CF5B5}"/>
              </a:ext>
            </a:extLst>
          </p:cNvPr>
          <p:cNvSpPr txBox="1"/>
          <p:nvPr/>
        </p:nvSpPr>
        <p:spPr>
          <a:xfrm>
            <a:off x="6279947" y="1249460"/>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Model Serving</a:t>
            </a:r>
          </a:p>
        </p:txBody>
      </p:sp>
      <p:sp>
        <p:nvSpPr>
          <p:cNvPr id="133" name="Shape 101">
            <a:extLst>
              <a:ext uri="{FF2B5EF4-FFF2-40B4-BE49-F238E27FC236}">
                <a16:creationId xmlns:a16="http://schemas.microsoft.com/office/drawing/2014/main" id="{1B39AE02-52D3-415A-93C6-2A2676D89BC9}"/>
              </a:ext>
            </a:extLst>
          </p:cNvPr>
          <p:cNvSpPr txBox="1"/>
          <p:nvPr/>
        </p:nvSpPr>
        <p:spPr>
          <a:xfrm>
            <a:off x="6309062" y="3384953"/>
            <a:ext cx="907562" cy="115416"/>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Ad-hoc Analysis</a:t>
            </a:r>
          </a:p>
        </p:txBody>
      </p:sp>
      <p:cxnSp>
        <p:nvCxnSpPr>
          <p:cNvPr id="134" name="Connector: Elbow 133">
            <a:extLst>
              <a:ext uri="{FF2B5EF4-FFF2-40B4-BE49-F238E27FC236}">
                <a16:creationId xmlns:a16="http://schemas.microsoft.com/office/drawing/2014/main" id="{B10C441B-AA05-4BB4-B58C-EDF50AF1F573}"/>
              </a:ext>
            </a:extLst>
          </p:cNvPr>
          <p:cNvCxnSpPr>
            <a:cxnSpLocks/>
          </p:cNvCxnSpPr>
          <p:nvPr/>
        </p:nvCxnSpPr>
        <p:spPr>
          <a:xfrm>
            <a:off x="5806632" y="2927081"/>
            <a:ext cx="2259700" cy="442106"/>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35" name="Shape 101">
            <a:extLst>
              <a:ext uri="{FF2B5EF4-FFF2-40B4-BE49-F238E27FC236}">
                <a16:creationId xmlns:a16="http://schemas.microsoft.com/office/drawing/2014/main" id="{E8566819-01BF-4590-89BD-75C7E301333B}"/>
              </a:ext>
            </a:extLst>
          </p:cNvPr>
          <p:cNvSpPr txBox="1"/>
          <p:nvPr/>
        </p:nvSpPr>
        <p:spPr>
          <a:xfrm>
            <a:off x="6302489" y="2198068"/>
            <a:ext cx="907562" cy="230832"/>
          </a:xfrm>
          <a:prstGeom prst="rect">
            <a:avLst/>
          </a:prstGeom>
          <a:noFill/>
          <a:ln>
            <a:noFill/>
          </a:ln>
        </p:spPr>
        <p:txBody>
          <a:bodyPr wrap="square" lIns="0" tIns="0" rIns="0" bIns="0" anchor="t" anchorCtr="0">
            <a:spAutoFit/>
          </a:bodyPr>
          <a:lstStyle/>
          <a:p>
            <a:pPr algn="ctr" defTabSz="699448">
              <a:buClrTx/>
              <a:defRPr/>
            </a:pPr>
            <a:r>
              <a:rPr lang="en-US" sz="750" dirty="0">
                <a:solidFill>
                  <a:srgbClr val="0078D7"/>
                </a:solidFill>
                <a:latin typeface="Segoe UI Semibold" panose="020B0702040204020203" pitchFamily="34" charset="0"/>
                <a:ea typeface="+mn-ea"/>
                <a:cs typeface="Segoe UI Semibold" panose="020B0702040204020203" pitchFamily="34" charset="0"/>
                <a:sym typeface="Calibri"/>
              </a:rPr>
              <a:t>Operational Databases</a:t>
            </a:r>
          </a:p>
        </p:txBody>
      </p:sp>
      <p:cxnSp>
        <p:nvCxnSpPr>
          <p:cNvPr id="136" name="Connector: Elbow 135">
            <a:extLst>
              <a:ext uri="{FF2B5EF4-FFF2-40B4-BE49-F238E27FC236}">
                <a16:creationId xmlns:a16="http://schemas.microsoft.com/office/drawing/2014/main" id="{4863ACAE-7A7B-478C-9E96-07C83AF0527F}"/>
              </a:ext>
            </a:extLst>
          </p:cNvPr>
          <p:cNvCxnSpPr>
            <a:cxnSpLocks/>
          </p:cNvCxnSpPr>
          <p:nvPr/>
        </p:nvCxnSpPr>
        <p:spPr>
          <a:xfrm>
            <a:off x="7170722" y="1513620"/>
            <a:ext cx="843012" cy="407676"/>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7" name="Connector: Elbow 136">
            <a:extLst>
              <a:ext uri="{FF2B5EF4-FFF2-40B4-BE49-F238E27FC236}">
                <a16:creationId xmlns:a16="http://schemas.microsoft.com/office/drawing/2014/main" id="{EA92671D-0C87-4C56-AC8D-D29D0ABC3128}"/>
              </a:ext>
            </a:extLst>
          </p:cNvPr>
          <p:cNvCxnSpPr>
            <a:cxnSpLocks/>
          </p:cNvCxnSpPr>
          <p:nvPr/>
        </p:nvCxnSpPr>
        <p:spPr>
          <a:xfrm flipV="1">
            <a:off x="7257344" y="2062092"/>
            <a:ext cx="756391" cy="412505"/>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38" name="Connector: Elbow 137">
            <a:extLst>
              <a:ext uri="{FF2B5EF4-FFF2-40B4-BE49-F238E27FC236}">
                <a16:creationId xmlns:a16="http://schemas.microsoft.com/office/drawing/2014/main" id="{FE168FEC-D2A1-4ACF-B256-8D64AF13AAF7}"/>
              </a:ext>
            </a:extLst>
          </p:cNvPr>
          <p:cNvCxnSpPr>
            <a:cxnSpLocks/>
          </p:cNvCxnSpPr>
          <p:nvPr/>
        </p:nvCxnSpPr>
        <p:spPr>
          <a:xfrm flipV="1">
            <a:off x="5804104" y="2445873"/>
            <a:ext cx="475844" cy="33553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945753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D13C321-E21C-47E1-A65F-63F32EDA721B}"/>
              </a:ext>
            </a:extLst>
          </p:cNvPr>
          <p:cNvGraphicFramePr/>
          <p:nvPr>
            <p:extLst>
              <p:ext uri="{D42A27DB-BD31-4B8C-83A1-F6EECF244321}">
                <p14:modId xmlns:p14="http://schemas.microsoft.com/office/powerpoint/2010/main" val="1433546609"/>
              </p:ext>
            </p:extLst>
          </p:nvPr>
        </p:nvGraphicFramePr>
        <p:xfrm>
          <a:off x="266700" y="527050"/>
          <a:ext cx="8610600" cy="4616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038AF3A8-3263-44E7-9C27-CDBB9534F705}"/>
              </a:ext>
            </a:extLst>
          </p:cNvPr>
          <p:cNvSpPr>
            <a:spLocks noGrp="1"/>
          </p:cNvSpPr>
          <p:nvPr>
            <p:ph type="title"/>
          </p:nvPr>
        </p:nvSpPr>
        <p:spPr>
          <a:xfrm>
            <a:off x="283103" y="336549"/>
            <a:ext cx="6244200" cy="736601"/>
          </a:xfrm>
        </p:spPr>
        <p:txBody>
          <a:bodyPr/>
          <a:lstStyle/>
          <a:p>
            <a:r>
              <a:rPr lang="en-US" dirty="0">
                <a:solidFill>
                  <a:schemeClr val="tx1"/>
                </a:solidFill>
              </a:rPr>
              <a:t>Cluster Architecture</a:t>
            </a:r>
          </a:p>
        </p:txBody>
      </p:sp>
    </p:spTree>
    <p:extLst>
      <p:ext uri="{BB962C8B-B14F-4D97-AF65-F5344CB8AC3E}">
        <p14:creationId xmlns:p14="http://schemas.microsoft.com/office/powerpoint/2010/main" val="2301772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93AB-32DA-422C-AE3D-9360FF49DBDC}"/>
              </a:ext>
            </a:extLst>
          </p:cNvPr>
          <p:cNvSpPr>
            <a:spLocks noGrp="1"/>
          </p:cNvSpPr>
          <p:nvPr>
            <p:ph type="title"/>
          </p:nvPr>
        </p:nvSpPr>
        <p:spPr/>
        <p:txBody>
          <a:bodyPr/>
          <a:lstStyle/>
          <a:p>
            <a:r>
              <a:rPr lang="en-US" dirty="0"/>
              <a:t>Want some more help? Visit </a:t>
            </a:r>
            <a:r>
              <a:rPr lang="en-US" dirty="0">
                <a:hlinkClick r:id="rId2"/>
              </a:rPr>
              <a:t>sparkitecture.io</a:t>
            </a:r>
            <a:endParaRPr lang="en-US" dirty="0"/>
          </a:p>
        </p:txBody>
      </p:sp>
      <p:pic>
        <p:nvPicPr>
          <p:cNvPr id="1026" name="Picture 2">
            <a:extLst>
              <a:ext uri="{FF2B5EF4-FFF2-40B4-BE49-F238E27FC236}">
                <a16:creationId xmlns:a16="http://schemas.microsoft.com/office/drawing/2014/main" id="{F88999DB-87A1-4533-8E8B-E63481ECA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86" y="939191"/>
            <a:ext cx="7620000" cy="20531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DB2E1B1-F0A1-4C6E-8326-66BD21D55925}"/>
              </a:ext>
            </a:extLst>
          </p:cNvPr>
          <p:cNvSpPr/>
          <p:nvPr/>
        </p:nvSpPr>
        <p:spPr>
          <a:xfrm>
            <a:off x="1285874" y="3177726"/>
            <a:ext cx="1933575" cy="687612"/>
          </a:xfrm>
          <a:prstGeom prst="roundRect">
            <a:avLst/>
          </a:prstGeom>
          <a:solidFill>
            <a:srgbClr val="FE63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Cloud Service Integration</a:t>
            </a:r>
          </a:p>
        </p:txBody>
      </p:sp>
      <p:sp>
        <p:nvSpPr>
          <p:cNvPr id="5" name="Rectangle: Rounded Corners 4">
            <a:extLst>
              <a:ext uri="{FF2B5EF4-FFF2-40B4-BE49-F238E27FC236}">
                <a16:creationId xmlns:a16="http://schemas.microsoft.com/office/drawing/2014/main" id="{EF0E0BD2-346B-493B-B753-72B5CFC4D28F}"/>
              </a:ext>
            </a:extLst>
          </p:cNvPr>
          <p:cNvSpPr/>
          <p:nvPr/>
        </p:nvSpPr>
        <p:spPr>
          <a:xfrm>
            <a:off x="3605212" y="3177726"/>
            <a:ext cx="1933575" cy="687612"/>
          </a:xfrm>
          <a:prstGeom prst="roundRect">
            <a:avLst/>
          </a:prstGeom>
          <a:solidFill>
            <a:srgbClr val="FE7B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Data Preparation</a:t>
            </a:r>
          </a:p>
        </p:txBody>
      </p:sp>
      <p:sp>
        <p:nvSpPr>
          <p:cNvPr id="6" name="Rectangle: Rounded Corners 5">
            <a:extLst>
              <a:ext uri="{FF2B5EF4-FFF2-40B4-BE49-F238E27FC236}">
                <a16:creationId xmlns:a16="http://schemas.microsoft.com/office/drawing/2014/main" id="{99728ACE-4C4B-4962-9F56-093D1C18333F}"/>
              </a:ext>
            </a:extLst>
          </p:cNvPr>
          <p:cNvSpPr/>
          <p:nvPr/>
        </p:nvSpPr>
        <p:spPr>
          <a:xfrm>
            <a:off x="5924550" y="3177726"/>
            <a:ext cx="1933575" cy="687612"/>
          </a:xfrm>
          <a:prstGeom prst="roundRect">
            <a:avLst/>
          </a:prstGeom>
          <a:solidFill>
            <a:srgbClr val="FEAF50"/>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Machine Learning</a:t>
            </a:r>
          </a:p>
        </p:txBody>
      </p:sp>
      <p:sp>
        <p:nvSpPr>
          <p:cNvPr id="7" name="Rectangle: Rounded Corners 6">
            <a:extLst>
              <a:ext uri="{FF2B5EF4-FFF2-40B4-BE49-F238E27FC236}">
                <a16:creationId xmlns:a16="http://schemas.microsoft.com/office/drawing/2014/main" id="{C3641638-E045-4CC4-852F-5411CC977256}"/>
              </a:ext>
            </a:extLst>
          </p:cNvPr>
          <p:cNvSpPr/>
          <p:nvPr/>
        </p:nvSpPr>
        <p:spPr>
          <a:xfrm>
            <a:off x="1285874" y="4132476"/>
            <a:ext cx="1933575" cy="687612"/>
          </a:xfrm>
          <a:prstGeom prst="roundRect">
            <a:avLst/>
          </a:prstGeom>
          <a:solidFill>
            <a:srgbClr val="FEAF50"/>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Streaming Data</a:t>
            </a:r>
          </a:p>
        </p:txBody>
      </p:sp>
      <p:sp>
        <p:nvSpPr>
          <p:cNvPr id="8" name="Rectangle: Rounded Corners 7">
            <a:extLst>
              <a:ext uri="{FF2B5EF4-FFF2-40B4-BE49-F238E27FC236}">
                <a16:creationId xmlns:a16="http://schemas.microsoft.com/office/drawing/2014/main" id="{5187C9BD-2DBE-4876-BB46-75241715FEE5}"/>
              </a:ext>
            </a:extLst>
          </p:cNvPr>
          <p:cNvSpPr/>
          <p:nvPr/>
        </p:nvSpPr>
        <p:spPr>
          <a:xfrm>
            <a:off x="3605212" y="4132476"/>
            <a:ext cx="1933575" cy="687612"/>
          </a:xfrm>
          <a:prstGeom prst="roundRect">
            <a:avLst/>
          </a:prstGeom>
          <a:solidFill>
            <a:srgbClr val="FF0066"/>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Natural Language Processing</a:t>
            </a:r>
          </a:p>
        </p:txBody>
      </p:sp>
      <p:sp>
        <p:nvSpPr>
          <p:cNvPr id="9" name="Rectangle: Rounded Corners 8">
            <a:extLst>
              <a:ext uri="{FF2B5EF4-FFF2-40B4-BE49-F238E27FC236}">
                <a16:creationId xmlns:a16="http://schemas.microsoft.com/office/drawing/2014/main" id="{0C415F45-7F66-495C-AB36-29959D383D88}"/>
              </a:ext>
            </a:extLst>
          </p:cNvPr>
          <p:cNvSpPr/>
          <p:nvPr/>
        </p:nvSpPr>
        <p:spPr>
          <a:xfrm>
            <a:off x="5924550" y="4132476"/>
            <a:ext cx="1933575" cy="687612"/>
          </a:xfrm>
          <a:prstGeom prst="roundRect">
            <a:avLst/>
          </a:prstGeom>
          <a:solidFill>
            <a:srgbClr val="FE324D"/>
          </a:solidFill>
          <a:ln>
            <a:solidFill>
              <a:srgbClr val="3F414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Operationalization</a:t>
            </a:r>
          </a:p>
        </p:txBody>
      </p:sp>
    </p:spTree>
    <p:extLst>
      <p:ext uri="{BB962C8B-B14F-4D97-AF65-F5344CB8AC3E}">
        <p14:creationId xmlns:p14="http://schemas.microsoft.com/office/powerpoint/2010/main" val="2090622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394854"/>
            <a:ext cx="3837000" cy="3719945"/>
          </a:xfrm>
          <a:prstGeom prst="rect">
            <a:avLst/>
          </a:prstGeom>
        </p:spPr>
        <p:txBody>
          <a:bodyPr spcFirstLastPara="1" wrap="square" lIns="91425" tIns="91425" rIns="91425" bIns="91425" anchor="ctr" anchorCtr="0">
            <a:noAutofit/>
          </a:bodyPr>
          <a:lstStyle/>
          <a:p>
            <a:pPr marL="0" indent="0">
              <a:buNone/>
            </a:pPr>
            <a:r>
              <a:rPr lang="en-US" sz="1400" b="1" dirty="0"/>
              <a:t>Terms</a:t>
            </a:r>
          </a:p>
          <a:p>
            <a:pPr marL="0" indent="0">
              <a:buNone/>
            </a:pPr>
            <a:endParaRPr lang="en-US" sz="1400" b="1" dirty="0"/>
          </a:p>
          <a:p>
            <a:pPr marL="0" indent="0">
              <a:buNone/>
            </a:pPr>
            <a:r>
              <a:rPr lang="en-US" sz="1400" b="1" dirty="0"/>
              <a:t>History of Parallel Computing</a:t>
            </a:r>
          </a:p>
          <a:p>
            <a:pPr marL="0" indent="0">
              <a:buNone/>
            </a:pPr>
            <a:endParaRPr lang="en-US" sz="1400" b="1" dirty="0"/>
          </a:p>
          <a:p>
            <a:pPr marL="0" indent="0">
              <a:buNone/>
            </a:pPr>
            <a:r>
              <a:rPr lang="en-US" sz="1400" b="1" dirty="0"/>
              <a:t>Intro to Apache Spark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249B-21DB-A844-9F8C-CA734764DABD}"/>
              </a:ext>
            </a:extLst>
          </p:cNvPr>
          <p:cNvSpPr>
            <a:spLocks noGrp="1"/>
          </p:cNvSpPr>
          <p:nvPr>
            <p:ph type="title"/>
          </p:nvPr>
        </p:nvSpPr>
        <p:spPr>
          <a:xfrm>
            <a:off x="229480" y="115033"/>
            <a:ext cx="6321600" cy="635400"/>
          </a:xfrm>
        </p:spPr>
        <p:txBody>
          <a:bodyPr/>
          <a:lstStyle/>
          <a:p>
            <a:r>
              <a:rPr lang="en-US" dirty="0"/>
              <a:t>Terms</a:t>
            </a:r>
          </a:p>
        </p:txBody>
      </p:sp>
      <p:graphicFrame>
        <p:nvGraphicFramePr>
          <p:cNvPr id="3" name="Diagram 2">
            <a:extLst>
              <a:ext uri="{FF2B5EF4-FFF2-40B4-BE49-F238E27FC236}">
                <a16:creationId xmlns:a16="http://schemas.microsoft.com/office/drawing/2014/main" id="{F58D219E-7852-D744-8B26-63E4BF15695F}"/>
              </a:ext>
            </a:extLst>
          </p:cNvPr>
          <p:cNvGraphicFramePr/>
          <p:nvPr>
            <p:extLst>
              <p:ext uri="{D42A27DB-BD31-4B8C-83A1-F6EECF244321}">
                <p14:modId xmlns:p14="http://schemas.microsoft.com/office/powerpoint/2010/main" val="884046096"/>
              </p:ext>
            </p:extLst>
          </p:nvPr>
        </p:nvGraphicFramePr>
        <p:xfrm>
          <a:off x="229481" y="871344"/>
          <a:ext cx="434252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DA581DAB-26AA-AF45-8461-FC79702A763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9223"/>
          <a:stretch/>
        </p:blipFill>
        <p:spPr bwMode="auto">
          <a:xfrm>
            <a:off x="5169606" y="334535"/>
            <a:ext cx="3744913" cy="4154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D0D1C-14EF-CB4E-90D4-6AEF420E5A83}"/>
              </a:ext>
            </a:extLst>
          </p:cNvPr>
          <p:cNvSpPr/>
          <p:nvPr/>
        </p:nvSpPr>
        <p:spPr>
          <a:xfrm>
            <a:off x="5401885" y="4547355"/>
            <a:ext cx="3512634" cy="523220"/>
          </a:xfrm>
          <a:prstGeom prst="rect">
            <a:avLst/>
          </a:prstGeom>
        </p:spPr>
        <p:txBody>
          <a:bodyPr wrap="square">
            <a:spAutoFit/>
          </a:bodyPr>
          <a:lstStyle/>
          <a:p>
            <a:r>
              <a:rPr lang="en-US" sz="700" dirty="0" err="1"/>
              <a:t>File:Distributed-parallel.svg</a:t>
            </a:r>
            <a:r>
              <a:rPr lang="en-US" sz="700" dirty="0"/>
              <a:t>. (2014, August 28). </a:t>
            </a:r>
            <a:r>
              <a:rPr lang="en-US" sz="700" i="1" dirty="0"/>
              <a:t>Wikimedia Commons, the free media repository</a:t>
            </a:r>
            <a:r>
              <a:rPr lang="en-US" sz="700" dirty="0"/>
              <a:t>. Retrieved 15:47, October 16, 2019 from </a:t>
            </a:r>
            <a:r>
              <a:rPr lang="en-US" sz="700" dirty="0">
                <a:hlinkClick r:id="rId8"/>
              </a:rPr>
              <a:t>https://commons.wikimedia.org/w/index.php?title=File:Distributed-parallel.svg&amp;oldid=132972776</a:t>
            </a:r>
            <a:r>
              <a:rPr lang="en-US" sz="700" dirty="0"/>
              <a:t>. </a:t>
            </a:r>
          </a:p>
        </p:txBody>
      </p:sp>
    </p:spTree>
    <p:extLst>
      <p:ext uri="{BB962C8B-B14F-4D97-AF65-F5344CB8AC3E}">
        <p14:creationId xmlns:p14="http://schemas.microsoft.com/office/powerpoint/2010/main" val="3333593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5A25-BC6B-3842-A5C8-EA97A1CCF88B}"/>
              </a:ext>
            </a:extLst>
          </p:cNvPr>
          <p:cNvSpPr>
            <a:spLocks noGrp="1"/>
          </p:cNvSpPr>
          <p:nvPr>
            <p:ph type="title"/>
          </p:nvPr>
        </p:nvSpPr>
        <p:spPr>
          <a:xfrm>
            <a:off x="542925" y="217088"/>
            <a:ext cx="8178925" cy="695637"/>
          </a:xfrm>
        </p:spPr>
        <p:txBody>
          <a:bodyPr/>
          <a:lstStyle/>
          <a:p>
            <a:pPr algn="ctr"/>
            <a:r>
              <a:rPr lang="en-US" dirty="0"/>
              <a:t>Parallel Processing Without Spark</a:t>
            </a:r>
          </a:p>
        </p:txBody>
      </p:sp>
      <p:sp>
        <p:nvSpPr>
          <p:cNvPr id="3" name="Rectangle 2">
            <a:extLst>
              <a:ext uri="{FF2B5EF4-FFF2-40B4-BE49-F238E27FC236}">
                <a16:creationId xmlns:a16="http://schemas.microsoft.com/office/drawing/2014/main" id="{D18801AA-9DC5-A541-A1DF-4B627F90ADFB}"/>
              </a:ext>
            </a:extLst>
          </p:cNvPr>
          <p:cNvSpPr/>
          <p:nvPr/>
        </p:nvSpPr>
        <p:spPr>
          <a:xfrm>
            <a:off x="677851" y="912725"/>
            <a:ext cx="4206601" cy="1815882"/>
          </a:xfrm>
          <a:prstGeom prst="rect">
            <a:avLst/>
          </a:prstGeom>
          <a:noFill/>
        </p:spPr>
        <p:txBody>
          <a:bodyPr wrap="none" lIns="91440" tIns="45720" rIns="91440" bIns="45720">
            <a:spAutoFit/>
          </a:bodyPr>
          <a:lstStyle/>
          <a:p>
            <a:pPr marL="457200" indent="-457200">
              <a:buFont typeface="Arial" panose="020B0604020202020204" pitchFamily="34" charset="0"/>
              <a:buChar char="•"/>
            </a:pPr>
            <a:r>
              <a:rPr lang="en-US" sz="2800" dirty="0" err="1">
                <a:ln w="0"/>
                <a:solidFill>
                  <a:schemeClr val="tx1"/>
                </a:solidFill>
              </a:rPr>
              <a:t>multiprocessing.Pool</a:t>
            </a:r>
            <a:r>
              <a:rPr lang="en-US" sz="2800" dirty="0">
                <a:ln w="0"/>
                <a:solidFill>
                  <a:schemeClr val="tx1"/>
                </a:solidFill>
              </a:rPr>
              <a:t>()</a:t>
            </a:r>
          </a:p>
          <a:p>
            <a:pPr marL="457200" indent="-457200">
              <a:buFont typeface="Arial" panose="020B0604020202020204" pitchFamily="34" charset="0"/>
              <a:buChar char="•"/>
            </a:pPr>
            <a:r>
              <a:rPr lang="en-US" sz="2800" dirty="0">
                <a:ln w="0"/>
                <a:solidFill>
                  <a:schemeClr val="accent4"/>
                </a:solidFill>
              </a:rPr>
              <a:t>pp (Parallel Python)</a:t>
            </a:r>
          </a:p>
          <a:p>
            <a:pPr marL="457200" indent="-457200">
              <a:buFont typeface="Arial" panose="020B0604020202020204" pitchFamily="34" charset="0"/>
              <a:buChar char="•"/>
            </a:pPr>
            <a:r>
              <a:rPr lang="en-US" sz="2800" dirty="0" err="1">
                <a:ln w="0"/>
                <a:solidFill>
                  <a:schemeClr val="accent4"/>
                </a:solidFill>
              </a:rPr>
              <a:t>joblib</a:t>
            </a:r>
            <a:endParaRPr lang="en-US" sz="2800" dirty="0">
              <a:ln w="0"/>
              <a:solidFill>
                <a:schemeClr val="accent4"/>
              </a:solidFill>
            </a:endParaRPr>
          </a:p>
          <a:p>
            <a:pPr marL="457200" indent="-457200">
              <a:buFont typeface="Arial" panose="020B0604020202020204" pitchFamily="34" charset="0"/>
              <a:buChar char="•"/>
            </a:pPr>
            <a:r>
              <a:rPr lang="en-US" sz="2800" dirty="0" err="1">
                <a:ln w="0"/>
                <a:solidFill>
                  <a:schemeClr val="accent3"/>
                </a:solidFill>
              </a:rPr>
              <a:t>Numba</a:t>
            </a:r>
            <a:r>
              <a:rPr lang="en-US" sz="2800" dirty="0">
                <a:ln w="0"/>
                <a:solidFill>
                  <a:schemeClr val="accent3"/>
                </a:solidFill>
              </a:rPr>
              <a:t> (for GPUs)</a:t>
            </a:r>
          </a:p>
        </p:txBody>
      </p:sp>
      <p:pic>
        <p:nvPicPr>
          <p:cNvPr id="9" name="Graphic 8">
            <a:extLst>
              <a:ext uri="{FF2B5EF4-FFF2-40B4-BE49-F238E27FC236}">
                <a16:creationId xmlns:a16="http://schemas.microsoft.com/office/drawing/2014/main" id="{9CFF23F5-1BA8-490A-884F-49343C6002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1610" y="816645"/>
            <a:ext cx="2082401" cy="2082401"/>
          </a:xfrm>
          <a:prstGeom prst="rect">
            <a:avLst/>
          </a:prstGeom>
        </p:spPr>
      </p:pic>
      <p:sp>
        <p:nvSpPr>
          <p:cNvPr id="10" name="Rectangle 9">
            <a:extLst>
              <a:ext uri="{FF2B5EF4-FFF2-40B4-BE49-F238E27FC236}">
                <a16:creationId xmlns:a16="http://schemas.microsoft.com/office/drawing/2014/main" id="{8740E491-7DF5-4F1A-ABAA-3BD16288D20D}"/>
              </a:ext>
            </a:extLst>
          </p:cNvPr>
          <p:cNvSpPr/>
          <p:nvPr/>
        </p:nvSpPr>
        <p:spPr>
          <a:xfrm>
            <a:off x="684397" y="2694030"/>
            <a:ext cx="3887603" cy="307777"/>
          </a:xfrm>
          <a:prstGeom prst="rect">
            <a:avLst/>
          </a:prstGeom>
        </p:spPr>
        <p:txBody>
          <a:bodyPr wrap="none">
            <a:spAutoFit/>
          </a:bodyPr>
          <a:lstStyle/>
          <a:p>
            <a:r>
              <a:rPr lang="en-US" dirty="0">
                <a:hlinkClick r:id="rId4"/>
              </a:rPr>
              <a:t>https://wiki.python.org/moin/ParallelProcessing</a:t>
            </a:r>
            <a:endParaRPr lang="en-US" dirty="0"/>
          </a:p>
        </p:txBody>
      </p:sp>
      <p:sp>
        <p:nvSpPr>
          <p:cNvPr id="11" name="Rectangle 10">
            <a:extLst>
              <a:ext uri="{FF2B5EF4-FFF2-40B4-BE49-F238E27FC236}">
                <a16:creationId xmlns:a16="http://schemas.microsoft.com/office/drawing/2014/main" id="{B067E83D-4086-402F-9AE1-1B0347E56575}"/>
              </a:ext>
            </a:extLst>
          </p:cNvPr>
          <p:cNvSpPr/>
          <p:nvPr/>
        </p:nvSpPr>
        <p:spPr>
          <a:xfrm>
            <a:off x="6394085" y="2694031"/>
            <a:ext cx="1457450" cy="307777"/>
          </a:xfrm>
          <a:prstGeom prst="rect">
            <a:avLst/>
          </a:prstGeom>
        </p:spPr>
        <p:txBody>
          <a:bodyPr wrap="none">
            <a:spAutoFit/>
          </a:bodyPr>
          <a:lstStyle/>
          <a:p>
            <a:r>
              <a:rPr lang="en-US" dirty="0">
                <a:hlinkClick r:id="rId5"/>
              </a:rPr>
              <a:t>https://dask.org/</a:t>
            </a:r>
            <a:endParaRPr lang="en-US" dirty="0"/>
          </a:p>
        </p:txBody>
      </p:sp>
      <p:pic>
        <p:nvPicPr>
          <p:cNvPr id="1026" name="Picture 2">
            <a:extLst>
              <a:ext uri="{FF2B5EF4-FFF2-40B4-BE49-F238E27FC236}">
                <a16:creationId xmlns:a16="http://schemas.microsoft.com/office/drawing/2014/main" id="{D77083B4-8A94-4F83-BF9A-675C4AF482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6360" y="3400703"/>
            <a:ext cx="1554745" cy="139616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9AA42F6-CFF9-46E0-B35D-4187E58CD829}"/>
              </a:ext>
            </a:extLst>
          </p:cNvPr>
          <p:cNvSpPr txBox="1">
            <a:spLocks/>
          </p:cNvSpPr>
          <p:nvPr/>
        </p:nvSpPr>
        <p:spPr>
          <a:xfrm>
            <a:off x="595877" y="3632159"/>
            <a:ext cx="3795194" cy="69563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3000"/>
              <a:buFont typeface="Raleway"/>
              <a:buNone/>
              <a:defRPr sz="33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lgn="ctr"/>
            <a:r>
              <a:rPr lang="en-US" sz="2000" dirty="0"/>
              <a:t>…or with Spark, but without fully learning </a:t>
            </a:r>
            <a:r>
              <a:rPr lang="en-US" sz="2000" dirty="0" err="1"/>
              <a:t>PySpark</a:t>
            </a:r>
            <a:endParaRPr lang="en-US" sz="2000" dirty="0"/>
          </a:p>
        </p:txBody>
      </p:sp>
      <p:sp>
        <p:nvSpPr>
          <p:cNvPr id="4" name="Rectangle 3">
            <a:extLst>
              <a:ext uri="{FF2B5EF4-FFF2-40B4-BE49-F238E27FC236}">
                <a16:creationId xmlns:a16="http://schemas.microsoft.com/office/drawing/2014/main" id="{631C38FD-9B28-4904-B07E-67A6976745BA}"/>
              </a:ext>
            </a:extLst>
          </p:cNvPr>
          <p:cNvSpPr/>
          <p:nvPr/>
        </p:nvSpPr>
        <p:spPr>
          <a:xfrm>
            <a:off x="1113199" y="4438342"/>
            <a:ext cx="3029997" cy="307777"/>
          </a:xfrm>
          <a:prstGeom prst="rect">
            <a:avLst/>
          </a:prstGeom>
        </p:spPr>
        <p:txBody>
          <a:bodyPr wrap="none">
            <a:spAutoFit/>
          </a:bodyPr>
          <a:lstStyle/>
          <a:p>
            <a:r>
              <a:rPr lang="en-US" dirty="0">
                <a:hlinkClick r:id="rId7"/>
              </a:rPr>
              <a:t>https://github.com/databricks/koalas</a:t>
            </a:r>
            <a:endParaRPr lang="en-US" dirty="0"/>
          </a:p>
        </p:txBody>
      </p:sp>
      <p:cxnSp>
        <p:nvCxnSpPr>
          <p:cNvPr id="6" name="Straight Connector 5">
            <a:extLst>
              <a:ext uri="{FF2B5EF4-FFF2-40B4-BE49-F238E27FC236}">
                <a16:creationId xmlns:a16="http://schemas.microsoft.com/office/drawing/2014/main" id="{500660D1-B225-4ED5-ACAB-6AB0B2EE9A6A}"/>
              </a:ext>
            </a:extLst>
          </p:cNvPr>
          <p:cNvCxnSpPr/>
          <p:nvPr/>
        </p:nvCxnSpPr>
        <p:spPr>
          <a:xfrm>
            <a:off x="878356" y="3183952"/>
            <a:ext cx="738728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09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E048FC5F-D8E2-4FC2-A683-6E74BBA16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5" y="906725"/>
            <a:ext cx="4933950" cy="256805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pyspark&quot;">
            <a:extLst>
              <a:ext uri="{FF2B5EF4-FFF2-40B4-BE49-F238E27FC236}">
                <a16:creationId xmlns:a16="http://schemas.microsoft.com/office/drawing/2014/main" id="{085888C7-EE13-4C26-88AF-4C6A02B2E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67" t="25556" r="19500" b="40086"/>
          <a:stretch/>
        </p:blipFill>
        <p:spPr bwMode="auto">
          <a:xfrm>
            <a:off x="3386138" y="3717375"/>
            <a:ext cx="2371724" cy="1038800"/>
          </a:xfrm>
          <a:prstGeom prst="rect">
            <a:avLst/>
          </a:prstGeom>
          <a:noFill/>
          <a:extLst>
            <a:ext uri="{909E8E84-426E-40DD-AFC4-6F175D3DCCD1}">
              <a14:hiddenFill xmlns:a14="http://schemas.microsoft.com/office/drawing/2010/main">
                <a:solidFill>
                  <a:srgbClr val="FFFFFF"/>
                </a:solidFill>
              </a14:hiddenFill>
            </a:ext>
          </a:extLst>
        </p:spPr>
      </p:pic>
      <p:sp>
        <p:nvSpPr>
          <p:cNvPr id="4" name="Double Brace 3">
            <a:extLst>
              <a:ext uri="{FF2B5EF4-FFF2-40B4-BE49-F238E27FC236}">
                <a16:creationId xmlns:a16="http://schemas.microsoft.com/office/drawing/2014/main" id="{F7268E3E-A014-48C1-AE83-EBC2E1696FC5}"/>
              </a:ext>
            </a:extLst>
          </p:cNvPr>
          <p:cNvSpPr/>
          <p:nvPr/>
        </p:nvSpPr>
        <p:spPr>
          <a:xfrm>
            <a:off x="3214687" y="3779575"/>
            <a:ext cx="2714625" cy="914400"/>
          </a:xfrm>
          <a:prstGeom prst="bracePair">
            <a:avLst/>
          </a:prstGeom>
          <a:ln w="76200">
            <a:solidFill>
              <a:srgbClr val="3F41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274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1929" y="973607"/>
            <a:ext cx="8740142" cy="4169893"/>
          </a:xfrm>
        </p:spPr>
        <p:txBody>
          <a:bodyPr/>
          <a:lstStyle/>
          <a:p>
            <a:pPr>
              <a:lnSpc>
                <a:spcPct val="100000"/>
              </a:lnSpc>
              <a:spcBef>
                <a:spcPts val="450"/>
              </a:spcBef>
              <a:spcAft>
                <a:spcPts val="45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450"/>
              </a:spcBef>
              <a:spcAft>
                <a:spcPts val="45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450"/>
              </a:spcBef>
              <a:spcAft>
                <a:spcPts val="45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GraphX, Streaming and Machine Learning Library (MLlib)</a:t>
            </a:r>
          </a:p>
          <a:p>
            <a:pPr marL="0" indent="0">
              <a:lnSpc>
                <a:spcPct val="100000"/>
              </a:lnSpc>
              <a:spcBef>
                <a:spcPts val="450"/>
              </a:spcBef>
              <a:spcAft>
                <a:spcPts val="900"/>
              </a:spcAft>
              <a:buNone/>
            </a:pPr>
            <a:r>
              <a:rPr lang="en-US" sz="2800" b="1" spc="-75" dirty="0">
                <a:ln w="3175">
                  <a:noFill/>
                </a:ln>
                <a:solidFill>
                  <a:schemeClr val="tx1"/>
                </a:solidFill>
                <a:latin typeface="Segoe UI Light"/>
                <a:cs typeface="Segoe UI" pitchFamily="34" charset="0"/>
              </a:rPr>
              <a:t>Why Databricks?</a:t>
            </a:r>
            <a:endParaRPr lang="en-US" sz="2800" dirty="0">
              <a:solidFill>
                <a:schemeClr val="tx1"/>
              </a:solidFill>
            </a:endParaRPr>
          </a:p>
          <a:p>
            <a:pPr>
              <a:lnSpc>
                <a:spcPct val="100000"/>
              </a:lnSpc>
              <a:spcBef>
                <a:spcPts val="450"/>
              </a:spcBef>
              <a:spcAft>
                <a:spcPts val="450"/>
              </a:spcAft>
            </a:pPr>
            <a:r>
              <a:rPr lang="en-US" dirty="0"/>
              <a:t>Databricks is the premium version of Spark available in the market </a:t>
            </a:r>
          </a:p>
          <a:p>
            <a:pPr>
              <a:lnSpc>
                <a:spcPct val="100000"/>
              </a:lnSpc>
              <a:spcBef>
                <a:spcPts val="450"/>
              </a:spcBef>
              <a:spcAft>
                <a:spcPts val="450"/>
              </a:spcAft>
            </a:pPr>
            <a:r>
              <a:rPr lang="en-US" dirty="0"/>
              <a:t>Spark founders created Databricks</a:t>
            </a:r>
          </a:p>
          <a:p>
            <a:pPr>
              <a:lnSpc>
                <a:spcPct val="100000"/>
              </a:lnSpc>
              <a:spcBef>
                <a:spcPts val="450"/>
              </a:spcBef>
              <a:spcAft>
                <a:spcPts val="450"/>
              </a:spcAft>
            </a:pPr>
            <a:r>
              <a:rPr lang="en-US" dirty="0"/>
              <a:t>Spark is the dominant workload in Hadoop</a:t>
            </a:r>
          </a:p>
          <a:p>
            <a:pPr>
              <a:lnSpc>
                <a:spcPct val="100000"/>
              </a:lnSpc>
              <a:spcBef>
                <a:spcPts val="450"/>
              </a:spcBef>
              <a:spcAft>
                <a:spcPts val="450"/>
              </a:spcAft>
            </a:pPr>
            <a:r>
              <a:rPr lang="en-US" b="1" dirty="0"/>
              <a:t>Databricks commits 75% of the code to Open Source Spark</a:t>
            </a:r>
            <a:r>
              <a:rPr lang="en-US" dirty="0"/>
              <a:t> </a:t>
            </a:r>
          </a:p>
          <a:p>
            <a:pPr marL="0" indent="0">
              <a:lnSpc>
                <a:spcPct val="100000"/>
              </a:lnSpc>
              <a:spcBef>
                <a:spcPts val="450"/>
              </a:spcBef>
              <a:spcAft>
                <a:spcPts val="900"/>
              </a:spcAft>
              <a:buNone/>
            </a:pPr>
            <a:endParaRPr lang="en-US" dirty="0"/>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a:xfrm>
            <a:off x="350332" y="306117"/>
            <a:ext cx="7886700" cy="994172"/>
          </a:xfrm>
        </p:spPr>
        <p:txBody>
          <a:bodyPr/>
          <a:lstStyle/>
          <a:p>
            <a:r>
              <a:rPr lang="en-US" b="1" dirty="0"/>
              <a:t>Why Spark?</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434" y="175006"/>
            <a:ext cx="1115197" cy="565739"/>
          </a:xfrm>
          <a:prstGeom prst="rect">
            <a:avLst/>
          </a:prstGeom>
        </p:spPr>
      </p:pic>
    </p:spTree>
    <p:extLst>
      <p:ext uri="{BB962C8B-B14F-4D97-AF65-F5344CB8AC3E}">
        <p14:creationId xmlns:p14="http://schemas.microsoft.com/office/powerpoint/2010/main" val="1992158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09650" y="263364"/>
            <a:ext cx="6321600" cy="635400"/>
          </a:xfrm>
        </p:spPr>
        <p:txBody>
          <a:bodyPr/>
          <a:lstStyle/>
          <a:p>
            <a:r>
              <a:rPr lang="en-US" dirty="0"/>
              <a:t>Hadoop MapReduce </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30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chemeClr val="tx1"/>
                </a:solidFill>
                <a:latin typeface="Segoe UI Semilight"/>
                <a:ea typeface="+mn-ea"/>
                <a:cs typeface="+mn-cs"/>
              </a:rPr>
              <a:t>MapReduce in Hadoop </a:t>
            </a:r>
          </a:p>
        </p:txBody>
      </p:sp>
      <p:grpSp>
        <p:nvGrpSpPr>
          <p:cNvPr id="31" name="Group 30">
            <a:extLst>
              <a:ext uri="{FF2B5EF4-FFF2-40B4-BE49-F238E27FC236}">
                <a16:creationId xmlns:a16="http://schemas.microsoft.com/office/drawing/2014/main" id="{003A1FFB-BCFD-4C92-A7E8-B0BECAA7BFB3}"/>
              </a:ext>
            </a:extLst>
          </p:cNvPr>
          <p:cNvGrpSpPr/>
          <p:nvPr/>
        </p:nvGrpSpPr>
        <p:grpSpPr>
          <a:xfrm>
            <a:off x="1308464" y="3914183"/>
            <a:ext cx="148535" cy="22107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buClrTx/>
                <a:defRPr/>
              </a:pPr>
              <a:endParaRPr lang="en-US" sz="1350" dirty="0">
                <a:solidFill>
                  <a:srgbClr val="505050"/>
                </a:solidFill>
                <a:latin typeface="Segoe UI Semilight"/>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512629" y="3846125"/>
            <a:ext cx="7218621" cy="661591"/>
          </a:xfrm>
          <a:prstGeom prst="rect">
            <a:avLst/>
          </a:prstGeom>
        </p:spPr>
        <p:txBody>
          <a:bodyPr wrap="square" numCol="1">
            <a:spAutoFit/>
          </a:bodyPr>
          <a:lstStyle/>
          <a:p>
            <a:pPr>
              <a:lnSpc>
                <a:spcPct val="150000"/>
              </a:lnSpc>
              <a:spcAft>
                <a:spcPts val="1350"/>
              </a:spcAft>
              <a:defRPr/>
            </a:pPr>
            <a:r>
              <a:rPr lang="en-US" sz="900" kern="1200" spc="75" dirty="0">
                <a:solidFill>
                  <a:srgbClr val="505050"/>
                </a:solidFill>
                <a:latin typeface="Segoe UI Semibold" panose="020B0702040204020203" pitchFamily="34" charset="0"/>
                <a:ea typeface="+mn-ea"/>
                <a:cs typeface="Segoe UI" charset="0"/>
              </a:rPr>
              <a:t>Azure Storage</a:t>
            </a:r>
            <a:r>
              <a:rPr lang="en-US" sz="900" spc="75" dirty="0">
                <a:solidFill>
                  <a:srgbClr val="505050"/>
                </a:solidFill>
                <a:latin typeface="Segoe UI Semibold" panose="020B0702040204020203" pitchFamily="34" charset="0"/>
                <a:cs typeface="Segoe UI" charset="0"/>
              </a:rPr>
              <a:t> &gt; Driver &gt; VM/Parallelization &gt;  write to Disk &gt; VM/Parallelization &gt; write to disk &gt; repeat…  </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Writing to disk takes time… every time you run this process in MapReduce </a:t>
            </a:r>
          </a:p>
        </p:txBody>
      </p:sp>
      <p:grpSp>
        <p:nvGrpSpPr>
          <p:cNvPr id="59" name="Group 58">
            <a:extLst>
              <a:ext uri="{FF2B5EF4-FFF2-40B4-BE49-F238E27FC236}">
                <a16:creationId xmlns:a16="http://schemas.microsoft.com/office/drawing/2014/main" id="{F8A2F201-7A5C-4157-9C92-5E2C7FA1AB2A}"/>
              </a:ext>
            </a:extLst>
          </p:cNvPr>
          <p:cNvGrpSpPr/>
          <p:nvPr/>
        </p:nvGrpSpPr>
        <p:grpSpPr>
          <a:xfrm rot="20700000">
            <a:off x="1234350" y="4308917"/>
            <a:ext cx="250054" cy="199437"/>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68580" tIns="34290" rIns="68580" bIns="34290" numCol="1" anchor="t" anchorCtr="0" compatLnSpc="1">
              <a:prstTxWarp prst="textNoShape">
                <a:avLst/>
              </a:prstTxWarp>
            </a:bodyPr>
            <a:lstStyle/>
            <a:p>
              <a:pPr defTabSz="685800">
                <a:buClrTx/>
                <a:defRPr/>
              </a:pPr>
              <a:endParaRPr lang="en-US" sz="675" kern="1200" dirty="0">
                <a:gradFill>
                  <a:gsLst>
                    <a:gs pos="0">
                      <a:srgbClr val="505050"/>
                    </a:gs>
                    <a:gs pos="100000">
                      <a:srgbClr val="505050"/>
                    </a:gs>
                  </a:gsLst>
                </a:gradFill>
                <a:latin typeface="Segoe UI Semilight"/>
                <a:ea typeface="+mn-ea"/>
                <a:cs typeface="+mn-cs"/>
              </a:endParaRPr>
            </a:p>
          </p:txBody>
        </p:sp>
      </p:grpSp>
      <p:grpSp>
        <p:nvGrpSpPr>
          <p:cNvPr id="165" name="Group 164"/>
          <p:cNvGrpSpPr/>
          <p:nvPr/>
        </p:nvGrpSpPr>
        <p:grpSpPr>
          <a:xfrm>
            <a:off x="838058" y="1469368"/>
            <a:ext cx="7357994" cy="2008772"/>
            <a:chOff x="1117410" y="1959158"/>
            <a:chExt cx="9810659" cy="2678362"/>
          </a:xfrm>
        </p:grpSpPr>
        <p:sp>
          <p:nvSpPr>
            <p:cNvPr id="2" name="Flowchart: Magnetic Disk 1"/>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 name="Rectangle 2"/>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6" name="Rectangle 15"/>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Rectangle 16"/>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8" name="Rectangle 17"/>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Flowchart: Magnetic Disk 22"/>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29" name="Flowchart: Magnetic Disk 28"/>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Disk</a:t>
              </a:r>
            </a:p>
          </p:txBody>
        </p:sp>
        <p:sp>
          <p:nvSpPr>
            <p:cNvPr id="30" name="Rectangle 29"/>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6" name="Rectangle 35"/>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7" name="Rectangle 36"/>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38" name="Rectangle 37"/>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5" name="Rectangle 44"/>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6" name="Rectangle 45"/>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7" name="Rectangle 46"/>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48" name="Rectangle 47"/>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5" name="Straight Connector 4"/>
            <p:cNvCxnSpPr>
              <a:stCxn id="23" idx="4"/>
              <a:endCxn id="15"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18" idx="1"/>
              <a:endCxn id="15"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5" idx="3"/>
              <a:endCxn id="16"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3" name="Straight Connector 52"/>
            <p:cNvCxnSpPr>
              <a:stCxn id="15" idx="3"/>
              <a:endCxn id="17"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6" name="Straight Connector 55"/>
            <p:cNvCxnSpPr>
              <a:stCxn id="15" idx="3"/>
              <a:endCxn id="3"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a:stCxn id="2" idx="2"/>
              <a:endCxn id="18"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p:cNvCxnSpPr>
              <a:stCxn id="2" idx="2"/>
              <a:endCxn id="16"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a:stCxn id="17" idx="3"/>
              <a:endCxn id="2"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p:cNvCxnSpPr>
              <a:stCxn id="3" idx="3"/>
              <a:endCxn id="2"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a:stCxn id="2"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6" name="Straight Connector 75"/>
            <p:cNvCxnSpPr>
              <a:stCxn id="2" idx="4"/>
              <a:endCxn id="36"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7" name="Straight Connector 76"/>
            <p:cNvCxnSpPr>
              <a:stCxn id="37" idx="3"/>
              <a:endCxn id="29"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8" name="Straight Connector 77"/>
            <p:cNvCxnSpPr>
              <a:stCxn id="2" idx="4"/>
              <a:endCxn id="30"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79" name="Straight Connector 78"/>
            <p:cNvCxnSpPr>
              <a:stCxn id="2" idx="4"/>
              <a:endCxn id="38"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0" name="Straight Connector 79"/>
            <p:cNvCxnSpPr>
              <a:stCxn id="2" idx="4"/>
              <a:endCxn id="37"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1" name="Straight Connector 80"/>
            <p:cNvCxnSpPr>
              <a:stCxn id="36" idx="3"/>
              <a:endCxn id="29"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82" name="Straight Connector 81"/>
            <p:cNvCxnSpPr>
              <a:stCxn id="38" idx="3"/>
              <a:endCxn id="29"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1" name="Straight Connector 110"/>
            <p:cNvCxnSpPr>
              <a:stCxn id="30" idx="3"/>
              <a:endCxn id="29"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4" name="Straight Connector 113"/>
            <p:cNvCxnSpPr>
              <a:stCxn id="45" idx="1"/>
              <a:endCxn id="29"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17" name="Straight Connector 116"/>
            <p:cNvCxnSpPr>
              <a:stCxn id="29" idx="4"/>
              <a:endCxn id="47"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0" name="Straight Connector 119"/>
            <p:cNvCxnSpPr>
              <a:stCxn id="46" idx="1"/>
              <a:endCxn id="29"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23" name="Straight Connector 122"/>
            <p:cNvCxnSpPr>
              <a:stCxn id="29" idx="4"/>
              <a:endCxn id="48"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2779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a:xfrm>
            <a:off x="2422739" y="245820"/>
            <a:ext cx="6321600" cy="635400"/>
          </a:xfrm>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809897" y="927069"/>
            <a:ext cx="7524206" cy="279757"/>
          </a:xfrm>
          <a:prstGeom prst="rect">
            <a:avLst/>
          </a:prstGeom>
        </p:spPr>
        <p:txBody>
          <a:bodyPr wrap="square">
            <a:spAutoFit/>
          </a:bodyPr>
          <a:lstStyle/>
          <a:p>
            <a:pPr algn="ctr" defTabSz="699354" fontAlgn="base">
              <a:lnSpc>
                <a:spcPct val="90000"/>
              </a:lnSpc>
              <a:spcBef>
                <a:spcPct val="0"/>
              </a:spcBef>
              <a:spcAft>
                <a:spcPct val="0"/>
              </a:spcAft>
              <a:buClrTx/>
              <a:defRPr/>
            </a:pPr>
            <a:r>
              <a:rPr lang="en-US" sz="1350" kern="1200" dirty="0">
                <a:solidFill>
                  <a:srgbClr val="0078D7"/>
                </a:solidFill>
                <a:latin typeface="Segoe UI Semilight"/>
                <a:ea typeface="+mn-ea"/>
                <a:cs typeface="+mn-cs"/>
              </a:rPr>
              <a:t>Apache® Spark™ is FASTER and EASIER than MapReduce in Hadoop </a:t>
            </a:r>
          </a:p>
        </p:txBody>
      </p:sp>
      <p:sp>
        <p:nvSpPr>
          <p:cNvPr id="35" name="Rectangle 34">
            <a:extLst>
              <a:ext uri="{FF2B5EF4-FFF2-40B4-BE49-F238E27FC236}">
                <a16:creationId xmlns:a16="http://schemas.microsoft.com/office/drawing/2014/main" id="{8268176A-969E-4C64-8146-2B5181CCD420}"/>
              </a:ext>
            </a:extLst>
          </p:cNvPr>
          <p:cNvSpPr/>
          <p:nvPr/>
        </p:nvSpPr>
        <p:spPr>
          <a:xfrm>
            <a:off x="1300550" y="3904218"/>
            <a:ext cx="6980304" cy="1048877"/>
          </a:xfrm>
          <a:prstGeom prst="rect">
            <a:avLst/>
          </a:prstGeom>
        </p:spPr>
        <p:txBody>
          <a:bodyPr wrap="square" numCol="1">
            <a:spAutoFit/>
          </a:bodyPr>
          <a:lstStyle/>
          <a:p>
            <a:pPr defTabSz="685800">
              <a:lnSpc>
                <a:spcPct val="150000"/>
              </a:lnSpc>
              <a:spcAft>
                <a:spcPts val="1350"/>
              </a:spcAft>
              <a:buClrTx/>
              <a:defRPr/>
            </a:pPr>
            <a:r>
              <a:rPr lang="en-US" sz="900" spc="75" dirty="0">
                <a:solidFill>
                  <a:srgbClr val="505050"/>
                </a:solidFill>
                <a:latin typeface="Segoe UI Semibold" panose="020B0702040204020203" pitchFamily="34" charset="0"/>
                <a:cs typeface="Segoe UI" charset="0"/>
              </a:rPr>
              <a:t>Faster – In Spark data stays in cache this give Spark the speed over MapReduce (writing to disk)</a:t>
            </a:r>
          </a:p>
          <a:p>
            <a:pPr defTabSz="685800">
              <a:lnSpc>
                <a:spcPct val="150000"/>
              </a:lnSpc>
              <a:spcAft>
                <a:spcPts val="1350"/>
              </a:spcAft>
              <a:buClrTx/>
              <a:defRPr/>
            </a:pPr>
            <a:r>
              <a:rPr lang="en-US" sz="900" kern="1200" spc="75" dirty="0">
                <a:solidFill>
                  <a:srgbClr val="505050"/>
                </a:solidFill>
                <a:latin typeface="Segoe UI Semibold" panose="020B0702040204020203" pitchFamily="34" charset="0"/>
                <a:ea typeface="+mn-ea"/>
                <a:cs typeface="Segoe UI" charset="0"/>
              </a:rPr>
              <a:t>Easier – You can</a:t>
            </a:r>
            <a:r>
              <a:rPr lang="en-US" sz="900" spc="75" dirty="0">
                <a:solidFill>
                  <a:srgbClr val="505050"/>
                </a:solidFill>
                <a:latin typeface="Segoe UI Semibold" panose="020B0702040204020203" pitchFamily="34" charset="0"/>
                <a:cs typeface="Segoe UI" charset="0"/>
              </a:rPr>
              <a:t> use the language you are most comfortable with in Spark (Python, Scala, R, SQL)</a:t>
            </a:r>
            <a:endParaRPr lang="en-US" sz="900" kern="1200" spc="75" dirty="0">
              <a:solidFill>
                <a:srgbClr val="505050"/>
              </a:solidFill>
              <a:latin typeface="Segoe UI Semibold" panose="020B0702040204020203" pitchFamily="34" charset="0"/>
              <a:ea typeface="+mn-ea"/>
              <a:cs typeface="Segoe UI" charset="0"/>
            </a:endParaRPr>
          </a:p>
          <a:p>
            <a:pPr defTabSz="685800">
              <a:lnSpc>
                <a:spcPct val="150000"/>
              </a:lnSpc>
              <a:spcAft>
                <a:spcPts val="1350"/>
              </a:spcAft>
              <a:buClrTx/>
              <a:defRPr/>
            </a:pPr>
            <a:endParaRPr lang="en-US" sz="900" kern="1200" spc="75" dirty="0">
              <a:solidFill>
                <a:srgbClr val="505050"/>
              </a:solidFill>
              <a:latin typeface="Segoe UI Semibold" panose="020B0702040204020203" pitchFamily="34" charset="0"/>
              <a:ea typeface="+mn-ea"/>
              <a:cs typeface="Segoe UI" charset="0"/>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4325338"/>
            <a:ext cx="326319" cy="170682"/>
          </a:xfrm>
          <a:prstGeom prst="rect">
            <a:avLst/>
          </a:prstGeom>
        </p:spPr>
      </p:pic>
      <p:pic>
        <p:nvPicPr>
          <p:cNvPr id="36" name="Picture 35">
            <a:extLst>
              <a:ext uri="{FF2B5EF4-FFF2-40B4-BE49-F238E27FC236}">
                <a16:creationId xmlns:a16="http://schemas.microsoft.com/office/drawing/2014/main" id="{2030F3CF-2A5F-40AE-A931-3E2EA0F8494C}"/>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918689" y="3948588"/>
            <a:ext cx="326319" cy="170682"/>
          </a:xfrm>
          <a:prstGeom prst="rect">
            <a:avLst/>
          </a:prstGeom>
        </p:spPr>
      </p:pic>
      <p:grpSp>
        <p:nvGrpSpPr>
          <p:cNvPr id="8" name="Group 7"/>
          <p:cNvGrpSpPr/>
          <p:nvPr/>
        </p:nvGrpSpPr>
        <p:grpSpPr>
          <a:xfrm>
            <a:off x="1021288" y="1562164"/>
            <a:ext cx="7357994" cy="2008772"/>
            <a:chOff x="1117410" y="1959158"/>
            <a:chExt cx="9810659" cy="2678362"/>
          </a:xfrm>
        </p:grpSpPr>
        <p:sp>
          <p:nvSpPr>
            <p:cNvPr id="10" name="Flowchart: Magnetic Disk 9"/>
            <p:cNvSpPr/>
            <p:nvPr/>
          </p:nvSpPr>
          <p:spPr bwMode="auto">
            <a:xfrm>
              <a:off x="5522834" y="2478519"/>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1" name="Rectangle 10"/>
            <p:cNvSpPr/>
            <p:nvPr/>
          </p:nvSpPr>
          <p:spPr bwMode="auto">
            <a:xfrm>
              <a:off x="4259234" y="39997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2" name="Rectangle 11"/>
            <p:cNvSpPr/>
            <p:nvPr/>
          </p:nvSpPr>
          <p:spPr bwMode="auto">
            <a:xfrm>
              <a:off x="2683176" y="2938454"/>
              <a:ext cx="1060983" cy="735588"/>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Driver</a:t>
              </a:r>
            </a:p>
          </p:txBody>
        </p:sp>
        <p:sp>
          <p:nvSpPr>
            <p:cNvPr id="14" name="Rectangle 13"/>
            <p:cNvSpPr/>
            <p:nvPr/>
          </p:nvSpPr>
          <p:spPr bwMode="auto">
            <a:xfrm>
              <a:off x="4259234" y="2638703"/>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5" name="Rectangle 14"/>
            <p:cNvSpPr/>
            <p:nvPr/>
          </p:nvSpPr>
          <p:spPr bwMode="auto">
            <a:xfrm>
              <a:off x="4259234" y="332238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6" name="Rectangle 15"/>
            <p:cNvSpPr/>
            <p:nvPr/>
          </p:nvSpPr>
          <p:spPr bwMode="auto">
            <a:xfrm>
              <a:off x="4259234" y="1959158"/>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17" name="Flowchart: Magnetic Disk 16"/>
            <p:cNvSpPr/>
            <p:nvPr/>
          </p:nvSpPr>
          <p:spPr bwMode="auto">
            <a:xfrm>
              <a:off x="1117410" y="2557884"/>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Azure Storage</a:t>
              </a:r>
            </a:p>
          </p:txBody>
        </p:sp>
        <p:sp>
          <p:nvSpPr>
            <p:cNvPr id="18" name="Flowchart: Magnetic Disk 17"/>
            <p:cNvSpPr/>
            <p:nvPr/>
          </p:nvSpPr>
          <p:spPr bwMode="auto">
            <a:xfrm>
              <a:off x="8492432" y="2510782"/>
              <a:ext cx="1132381" cy="1496729"/>
            </a:xfrm>
            <a:prstGeom prst="flowChartMagneticDisk">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r>
                <a:rPr lang="en-US" sz="1050" dirty="0">
                  <a:solidFill>
                    <a:schemeClr val="tx1">
                      <a:lumMod val="50000"/>
                    </a:schemeClr>
                  </a:solidFill>
                  <a:ea typeface="Segoe UI" pitchFamily="34" charset="0"/>
                  <a:cs typeface="Segoe UI" pitchFamily="34" charset="0"/>
                </a:rPr>
                <a:t>Cache</a:t>
              </a:r>
            </a:p>
          </p:txBody>
        </p:sp>
        <p:sp>
          <p:nvSpPr>
            <p:cNvPr id="19" name="Rectangle 18"/>
            <p:cNvSpPr/>
            <p:nvPr/>
          </p:nvSpPr>
          <p:spPr bwMode="auto">
            <a:xfrm>
              <a:off x="7200412" y="40120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0" name="Rectangle 19"/>
            <p:cNvSpPr/>
            <p:nvPr/>
          </p:nvSpPr>
          <p:spPr bwMode="auto">
            <a:xfrm>
              <a:off x="7200412" y="2650950"/>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1" name="Rectangle 20"/>
            <p:cNvSpPr/>
            <p:nvPr/>
          </p:nvSpPr>
          <p:spPr bwMode="auto">
            <a:xfrm>
              <a:off x="7200412" y="3334627"/>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2" name="Rectangle 21"/>
            <p:cNvSpPr/>
            <p:nvPr/>
          </p:nvSpPr>
          <p:spPr bwMode="auto">
            <a:xfrm>
              <a:off x="7200412" y="1971405"/>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3" name="Rectangle 22"/>
            <p:cNvSpPr/>
            <p:nvPr/>
          </p:nvSpPr>
          <p:spPr bwMode="auto">
            <a:xfrm>
              <a:off x="10176501" y="40555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4" name="Rectangle 23"/>
            <p:cNvSpPr/>
            <p:nvPr/>
          </p:nvSpPr>
          <p:spPr bwMode="auto">
            <a:xfrm>
              <a:off x="10176501" y="2694444"/>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5" name="Rectangle 24"/>
            <p:cNvSpPr/>
            <p:nvPr/>
          </p:nvSpPr>
          <p:spPr bwMode="auto">
            <a:xfrm>
              <a:off x="10176501" y="3378121"/>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sp>
          <p:nvSpPr>
            <p:cNvPr id="26" name="Rectangle 25"/>
            <p:cNvSpPr/>
            <p:nvPr/>
          </p:nvSpPr>
          <p:spPr bwMode="auto">
            <a:xfrm>
              <a:off x="10176501" y="2014899"/>
              <a:ext cx="751568" cy="5819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lumMod val="50000"/>
                    </a:schemeClr>
                  </a:solidFill>
                  <a:ea typeface="Segoe UI" pitchFamily="34" charset="0"/>
                  <a:cs typeface="Segoe UI" pitchFamily="34" charset="0"/>
                </a:rPr>
                <a:t>VM</a:t>
              </a:r>
            </a:p>
          </p:txBody>
        </p:sp>
        <p:cxnSp>
          <p:nvCxnSpPr>
            <p:cNvPr id="27" name="Straight Connector 26"/>
            <p:cNvCxnSpPr>
              <a:stCxn id="17" idx="4"/>
              <a:endCxn id="12" idx="1"/>
            </p:cNvCxnSpPr>
            <p:nvPr/>
          </p:nvCxnSpPr>
          <p:spPr>
            <a:xfrm flipV="1">
              <a:off x="2249791" y="3306248"/>
              <a:ext cx="433385" cy="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8" name="Straight Connector 27"/>
            <p:cNvCxnSpPr>
              <a:stCxn id="16" idx="1"/>
              <a:endCxn id="12" idx="3"/>
            </p:cNvCxnSpPr>
            <p:nvPr/>
          </p:nvCxnSpPr>
          <p:spPr>
            <a:xfrm flipH="1">
              <a:off x="3744159" y="2250158"/>
              <a:ext cx="515075" cy="105609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29" name="Straight Connector 28"/>
            <p:cNvCxnSpPr>
              <a:stCxn id="12" idx="3"/>
              <a:endCxn id="14" idx="1"/>
            </p:cNvCxnSpPr>
            <p:nvPr/>
          </p:nvCxnSpPr>
          <p:spPr>
            <a:xfrm flipV="1">
              <a:off x="3744159" y="2929703"/>
              <a:ext cx="515075" cy="37654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0" name="Straight Connector 29"/>
            <p:cNvCxnSpPr>
              <a:stCxn id="12" idx="3"/>
              <a:endCxn id="15" idx="1"/>
            </p:cNvCxnSpPr>
            <p:nvPr/>
          </p:nvCxnSpPr>
          <p:spPr>
            <a:xfrm>
              <a:off x="3744159" y="3306248"/>
              <a:ext cx="515075" cy="3071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1" name="Straight Connector 30"/>
            <p:cNvCxnSpPr>
              <a:stCxn id="12" idx="3"/>
              <a:endCxn id="11" idx="1"/>
            </p:cNvCxnSpPr>
            <p:nvPr/>
          </p:nvCxnSpPr>
          <p:spPr>
            <a:xfrm>
              <a:off x="3744159" y="3306248"/>
              <a:ext cx="515075" cy="9845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2" name="Straight Connector 31"/>
            <p:cNvCxnSpPr>
              <a:stCxn id="10" idx="2"/>
              <a:endCxn id="16" idx="3"/>
            </p:cNvCxnSpPr>
            <p:nvPr/>
          </p:nvCxnSpPr>
          <p:spPr>
            <a:xfrm flipH="1" flipV="1">
              <a:off x="5010802" y="2250158"/>
              <a:ext cx="512032" cy="97672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3" name="Straight Connector 32"/>
            <p:cNvCxnSpPr>
              <a:stCxn id="10" idx="2"/>
              <a:endCxn id="14" idx="3"/>
            </p:cNvCxnSpPr>
            <p:nvPr/>
          </p:nvCxnSpPr>
          <p:spPr>
            <a:xfrm flipH="1" flipV="1">
              <a:off x="5010802" y="2929703"/>
              <a:ext cx="512032" cy="297181"/>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4" name="Straight Connector 33"/>
            <p:cNvCxnSpPr>
              <a:stCxn id="15" idx="3"/>
              <a:endCxn id="10" idx="2"/>
            </p:cNvCxnSpPr>
            <p:nvPr/>
          </p:nvCxnSpPr>
          <p:spPr>
            <a:xfrm flipV="1">
              <a:off x="5010802" y="3226884"/>
              <a:ext cx="512032" cy="3864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7" name="Straight Connector 36"/>
            <p:cNvCxnSpPr>
              <a:stCxn id="11" idx="3"/>
              <a:endCxn id="10" idx="2"/>
            </p:cNvCxnSpPr>
            <p:nvPr/>
          </p:nvCxnSpPr>
          <p:spPr>
            <a:xfrm flipV="1">
              <a:off x="5010802" y="3226884"/>
              <a:ext cx="512032" cy="1063896"/>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8" name="Straight Connector 37"/>
            <p:cNvCxnSpPr>
              <a:stCxn id="10" idx="4"/>
            </p:cNvCxnSpPr>
            <p:nvPr/>
          </p:nvCxnSpPr>
          <p:spPr>
            <a:xfrm>
              <a:off x="6655215" y="3226884"/>
              <a:ext cx="4745" cy="3226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 name="Straight Connector 38"/>
            <p:cNvCxnSpPr>
              <a:stCxn id="10" idx="4"/>
              <a:endCxn id="20" idx="1"/>
            </p:cNvCxnSpPr>
            <p:nvPr/>
          </p:nvCxnSpPr>
          <p:spPr>
            <a:xfrm flipV="1">
              <a:off x="6655215" y="2941950"/>
              <a:ext cx="545197" cy="28493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0" name="Straight Connector 39"/>
            <p:cNvCxnSpPr>
              <a:stCxn id="21" idx="3"/>
              <a:endCxn id="18" idx="2"/>
            </p:cNvCxnSpPr>
            <p:nvPr/>
          </p:nvCxnSpPr>
          <p:spPr>
            <a:xfrm flipV="1">
              <a:off x="7951980" y="3259147"/>
              <a:ext cx="540452" cy="3664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1" name="Straight Connector 40"/>
            <p:cNvCxnSpPr>
              <a:stCxn id="10" idx="4"/>
              <a:endCxn id="19" idx="1"/>
            </p:cNvCxnSpPr>
            <p:nvPr/>
          </p:nvCxnSpPr>
          <p:spPr>
            <a:xfrm>
              <a:off x="6655215" y="3226884"/>
              <a:ext cx="545197" cy="10761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a:stCxn id="10" idx="4"/>
              <a:endCxn id="22" idx="1"/>
            </p:cNvCxnSpPr>
            <p:nvPr/>
          </p:nvCxnSpPr>
          <p:spPr>
            <a:xfrm flipV="1">
              <a:off x="6655215" y="2262405"/>
              <a:ext cx="545197" cy="964479"/>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 name="Straight Connector 42"/>
            <p:cNvCxnSpPr>
              <a:stCxn id="10" idx="4"/>
              <a:endCxn id="21" idx="1"/>
            </p:cNvCxnSpPr>
            <p:nvPr/>
          </p:nvCxnSpPr>
          <p:spPr>
            <a:xfrm>
              <a:off x="6655215" y="3226884"/>
              <a:ext cx="545197" cy="39874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p:cNvCxnSpPr>
              <a:stCxn id="20" idx="3"/>
              <a:endCxn id="18" idx="2"/>
            </p:cNvCxnSpPr>
            <p:nvPr/>
          </p:nvCxnSpPr>
          <p:spPr>
            <a:xfrm>
              <a:off x="7951980" y="2941950"/>
              <a:ext cx="540452" cy="3171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5" name="Straight Connector 44"/>
            <p:cNvCxnSpPr>
              <a:stCxn id="22" idx="3"/>
              <a:endCxn id="18" idx="2"/>
            </p:cNvCxnSpPr>
            <p:nvPr/>
          </p:nvCxnSpPr>
          <p:spPr>
            <a:xfrm>
              <a:off x="7951980" y="2262405"/>
              <a:ext cx="540452" cy="99674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6" name="Straight Connector 45"/>
            <p:cNvCxnSpPr>
              <a:stCxn id="19" idx="3"/>
              <a:endCxn id="18" idx="2"/>
            </p:cNvCxnSpPr>
            <p:nvPr/>
          </p:nvCxnSpPr>
          <p:spPr>
            <a:xfrm flipV="1">
              <a:off x="7951980" y="3259147"/>
              <a:ext cx="540452" cy="104388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7" name="Straight Connector 46"/>
            <p:cNvCxnSpPr>
              <a:stCxn id="23" idx="1"/>
              <a:endCxn id="18" idx="4"/>
            </p:cNvCxnSpPr>
            <p:nvPr/>
          </p:nvCxnSpPr>
          <p:spPr>
            <a:xfrm flipH="1" flipV="1">
              <a:off x="9624813" y="3259147"/>
              <a:ext cx="551688" cy="10873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a:stCxn id="18" idx="4"/>
              <a:endCxn id="25" idx="1"/>
            </p:cNvCxnSpPr>
            <p:nvPr/>
          </p:nvCxnSpPr>
          <p:spPr>
            <a:xfrm>
              <a:off x="9624813" y="3259147"/>
              <a:ext cx="551688" cy="409974"/>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a:stCxn id="24" idx="1"/>
              <a:endCxn id="18" idx="4"/>
            </p:cNvCxnSpPr>
            <p:nvPr/>
          </p:nvCxnSpPr>
          <p:spPr>
            <a:xfrm flipH="1">
              <a:off x="9624813" y="2985444"/>
              <a:ext cx="551688" cy="27370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0" name="Straight Connector 49"/>
            <p:cNvCxnSpPr>
              <a:stCxn id="18" idx="4"/>
              <a:endCxn id="26" idx="1"/>
            </p:cNvCxnSpPr>
            <p:nvPr/>
          </p:nvCxnSpPr>
          <p:spPr>
            <a:xfrm flipV="1">
              <a:off x="9624813" y="2305899"/>
              <a:ext cx="551688" cy="953248"/>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47433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32ED-77C4-4278-8FB8-2D1B413EAEE6}"/>
              </a:ext>
            </a:extLst>
          </p:cNvPr>
          <p:cNvSpPr>
            <a:spLocks noGrp="1"/>
          </p:cNvSpPr>
          <p:nvPr>
            <p:ph type="title"/>
          </p:nvPr>
        </p:nvSpPr>
        <p:spPr>
          <a:xfrm>
            <a:off x="140225" y="1466850"/>
            <a:ext cx="3565000" cy="1905000"/>
          </a:xfrm>
        </p:spPr>
        <p:txBody>
          <a:bodyPr>
            <a:noAutofit/>
          </a:bodyPr>
          <a:lstStyle/>
          <a:p>
            <a:r>
              <a:rPr lang="en-US" sz="3600" dirty="0"/>
              <a:t>What’s in the Python API? (</a:t>
            </a:r>
            <a:r>
              <a:rPr lang="en-US" sz="3600" dirty="0" err="1"/>
              <a:t>PySpark</a:t>
            </a:r>
            <a:r>
              <a:rPr lang="en-US" sz="3600" dirty="0"/>
              <a:t>)</a:t>
            </a:r>
          </a:p>
        </p:txBody>
      </p:sp>
      <p:graphicFrame>
        <p:nvGraphicFramePr>
          <p:cNvPr id="3" name="Diagram 2">
            <a:extLst>
              <a:ext uri="{FF2B5EF4-FFF2-40B4-BE49-F238E27FC236}">
                <a16:creationId xmlns:a16="http://schemas.microsoft.com/office/drawing/2014/main" id="{AD0D4959-12EF-4306-9C30-B53538C285AB}"/>
              </a:ext>
            </a:extLst>
          </p:cNvPr>
          <p:cNvGraphicFramePr/>
          <p:nvPr>
            <p:extLst>
              <p:ext uri="{D42A27DB-BD31-4B8C-83A1-F6EECF244321}">
                <p14:modId xmlns:p14="http://schemas.microsoft.com/office/powerpoint/2010/main" val="4195931041"/>
              </p:ext>
            </p:extLst>
          </p:nvPr>
        </p:nvGraphicFramePr>
        <p:xfrm>
          <a:off x="3616848" y="127263"/>
          <a:ext cx="5386928" cy="4888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6BF7F4FA-1F9E-4EAE-BA5A-F6412DFAD8B9}"/>
              </a:ext>
            </a:extLst>
          </p:cNvPr>
          <p:cNvSpPr/>
          <p:nvPr/>
        </p:nvSpPr>
        <p:spPr>
          <a:xfrm>
            <a:off x="-1" y="4835723"/>
            <a:ext cx="5191125" cy="307777"/>
          </a:xfrm>
          <a:prstGeom prst="rect">
            <a:avLst/>
          </a:prstGeom>
        </p:spPr>
        <p:txBody>
          <a:bodyPr wrap="square">
            <a:spAutoFit/>
          </a:bodyPr>
          <a:lstStyle/>
          <a:p>
            <a:r>
              <a:rPr lang="en-US" dirty="0">
                <a:hlinkClick r:id="rId7"/>
              </a:rPr>
              <a:t>https://spark.apache.org/docs/latest/api/python/index.html#</a:t>
            </a:r>
            <a:endParaRPr lang="en-US" dirty="0"/>
          </a:p>
        </p:txBody>
      </p:sp>
    </p:spTree>
    <p:extLst>
      <p:ext uri="{BB962C8B-B14F-4D97-AF65-F5344CB8AC3E}">
        <p14:creationId xmlns:p14="http://schemas.microsoft.com/office/powerpoint/2010/main" val="1245531596"/>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1771</TotalTime>
  <Words>2049</Words>
  <Application>Microsoft Office PowerPoint</Application>
  <PresentationFormat>On-screen Show (16:9)</PresentationFormat>
  <Paragraphs>363</Paragraphs>
  <Slides>19</Slides>
  <Notes>9</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 Light</vt:lpstr>
      <vt:lpstr>Segoe UI Semibold</vt:lpstr>
      <vt:lpstr>Segoe UI Light</vt:lpstr>
      <vt:lpstr>Lato</vt:lpstr>
      <vt:lpstr>Segoe UI Semilight</vt:lpstr>
      <vt:lpstr>Raleway</vt:lpstr>
      <vt:lpstr>Segoe UI</vt:lpstr>
      <vt:lpstr>Source Sans Pro</vt:lpstr>
      <vt:lpstr>Calibri</vt:lpstr>
      <vt:lpstr>Swiss</vt:lpstr>
      <vt:lpstr>Scale your Python Code with PySpark in Apache Spark</vt:lpstr>
      <vt:lpstr>Overview</vt:lpstr>
      <vt:lpstr>Terms</vt:lpstr>
      <vt:lpstr>Parallel Processing Without Spark</vt:lpstr>
      <vt:lpstr>PowerPoint Presentation</vt:lpstr>
      <vt:lpstr>Why Spark?</vt:lpstr>
      <vt:lpstr>Hadoop MapReduce </vt:lpstr>
      <vt:lpstr>What is Azure Databricks?</vt:lpstr>
      <vt:lpstr>What’s in the Python API? (PySpark)</vt:lpstr>
      <vt:lpstr>What is Azure Databricks?</vt:lpstr>
      <vt:lpstr>What’s Under the Hood?</vt:lpstr>
      <vt:lpstr>What’s Under the Hood?</vt:lpstr>
      <vt:lpstr>PowerPoint Presentation</vt:lpstr>
      <vt:lpstr>eastus2.azuredatabricks.net</vt:lpstr>
      <vt:lpstr>Azure Databricks</vt:lpstr>
      <vt:lpstr>Advanced Analytics on Big Data</vt:lpstr>
      <vt:lpstr>Modern Data Platform with Azure Databricks</vt:lpstr>
      <vt:lpstr>Cluster Architecture</vt:lpstr>
      <vt:lpstr>Want some more help? Visit sparkitecture.io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147</cp:revision>
  <dcterms:created xsi:type="dcterms:W3CDTF">2019-01-02T02:35:54Z</dcterms:created>
  <dcterms:modified xsi:type="dcterms:W3CDTF">2020-01-03T17:01:27Z</dcterms:modified>
</cp:coreProperties>
</file>